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
  </p:notesMasterIdLst>
  <p:sldIdLst>
    <p:sldId id="256" r:id="rId2"/>
  </p:sldIdLst>
  <p:sldSz cx="10691813" cy="7559675"/>
  <p:notesSz cx="7559675" cy="10691813"/>
  <p:embeddedFontLst>
    <p:embeddedFont>
      <p:font typeface="Ubuntu" panose="020B0604020202020204" charset="0"/>
      <p:regular r:id="rId4"/>
      <p:bold r:id="rId5"/>
      <p:italic r:id="rId6"/>
      <p:boldItalic r:id="rId7"/>
    </p:embeddedFont>
    <p:embeddedFont>
      <p:font typeface="Ubuntu Condensed" panose="020B0604020202020204" charset="0"/>
      <p:regular r:id="rId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381">
          <p15:clr>
            <a:srgbClr val="A4A3A4"/>
          </p15:clr>
        </p15:guide>
        <p15:guide id="2" pos="33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1301" y="67"/>
      </p:cViewPr>
      <p:guideLst>
        <p:guide orient="horz" pos="2381"/>
        <p:guide pos="3368"/>
      </p:guideLst>
    </p:cSldViewPr>
  </p:slideViewPr>
  <p:notesTextViewPr>
    <p:cViewPr>
      <p:scale>
        <a:sx n="1" d="1"/>
        <a:sy n="1" d="1"/>
      </p:scale>
      <p:origin x="0" y="0"/>
    </p:cViewPr>
  </p:notesTextViewPr>
  <p:gridSpacing cx="360000" cy="3600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theme" Target="theme/theme1.xml"/><Relationship Id="rId5" Type="http://schemas.openxmlformats.org/officeDocument/2006/relationships/font" Target="fonts/font2.fntdata"/><Relationship Id="rId10" Type="http://schemas.openxmlformats.org/officeDocument/2006/relationships/viewProps" Target="viewProps.xml"/><Relationship Id="rId4" Type="http://schemas.openxmlformats.org/officeDocument/2006/relationships/font" Target="fonts/font1.fntdata"/><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004515" y="685800"/>
            <a:ext cx="48498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124177627a6_2_16:notes"/>
          <p:cNvSpPr>
            <a:spLocks noGrp="1" noRot="1" noChangeAspect="1"/>
          </p:cNvSpPr>
          <p:nvPr>
            <p:ph type="sldImg" idx="2"/>
          </p:nvPr>
        </p:nvSpPr>
        <p:spPr>
          <a:xfrm>
            <a:off x="1004888" y="685800"/>
            <a:ext cx="48498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124177627a6_2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64478" y="1094388"/>
            <a:ext cx="9963300" cy="3016800"/>
          </a:xfrm>
          <a:prstGeom prst="rect">
            <a:avLst/>
          </a:prstGeom>
        </p:spPr>
        <p:txBody>
          <a:bodyPr spcFirstLastPara="1" wrap="square" lIns="116775" tIns="116775" rIns="116775" bIns="116775" anchor="b" anchorCtr="0">
            <a:normAutofit/>
          </a:bodyPr>
          <a:lstStyle>
            <a:lvl1pPr lvl="0" algn="ctr">
              <a:spcBef>
                <a:spcPts val="0"/>
              </a:spcBef>
              <a:spcAft>
                <a:spcPts val="0"/>
              </a:spcAft>
              <a:buSzPts val="6600"/>
              <a:buNone/>
              <a:defRPr sz="6600"/>
            </a:lvl1pPr>
            <a:lvl2pPr lvl="1" algn="ctr">
              <a:spcBef>
                <a:spcPts val="0"/>
              </a:spcBef>
              <a:spcAft>
                <a:spcPts val="0"/>
              </a:spcAft>
              <a:buSzPts val="6600"/>
              <a:buNone/>
              <a:defRPr sz="6600"/>
            </a:lvl2pPr>
            <a:lvl3pPr lvl="2" algn="ctr">
              <a:spcBef>
                <a:spcPts val="0"/>
              </a:spcBef>
              <a:spcAft>
                <a:spcPts val="0"/>
              </a:spcAft>
              <a:buSzPts val="6600"/>
              <a:buNone/>
              <a:defRPr sz="6600"/>
            </a:lvl3pPr>
            <a:lvl4pPr lvl="3" algn="ctr">
              <a:spcBef>
                <a:spcPts val="0"/>
              </a:spcBef>
              <a:spcAft>
                <a:spcPts val="0"/>
              </a:spcAft>
              <a:buSzPts val="6600"/>
              <a:buNone/>
              <a:defRPr sz="6600"/>
            </a:lvl4pPr>
            <a:lvl5pPr lvl="4" algn="ctr">
              <a:spcBef>
                <a:spcPts val="0"/>
              </a:spcBef>
              <a:spcAft>
                <a:spcPts val="0"/>
              </a:spcAft>
              <a:buSzPts val="6600"/>
              <a:buNone/>
              <a:defRPr sz="6600"/>
            </a:lvl5pPr>
            <a:lvl6pPr lvl="5" algn="ctr">
              <a:spcBef>
                <a:spcPts val="0"/>
              </a:spcBef>
              <a:spcAft>
                <a:spcPts val="0"/>
              </a:spcAft>
              <a:buSzPts val="6600"/>
              <a:buNone/>
              <a:defRPr sz="6600"/>
            </a:lvl6pPr>
            <a:lvl7pPr lvl="6" algn="ctr">
              <a:spcBef>
                <a:spcPts val="0"/>
              </a:spcBef>
              <a:spcAft>
                <a:spcPts val="0"/>
              </a:spcAft>
              <a:buSzPts val="6600"/>
              <a:buNone/>
              <a:defRPr sz="6600"/>
            </a:lvl7pPr>
            <a:lvl8pPr lvl="7" algn="ctr">
              <a:spcBef>
                <a:spcPts val="0"/>
              </a:spcBef>
              <a:spcAft>
                <a:spcPts val="0"/>
              </a:spcAft>
              <a:buSzPts val="6600"/>
              <a:buNone/>
              <a:defRPr sz="6600"/>
            </a:lvl8pPr>
            <a:lvl9pPr lvl="8" algn="ctr">
              <a:spcBef>
                <a:spcPts val="0"/>
              </a:spcBef>
              <a:spcAft>
                <a:spcPts val="0"/>
              </a:spcAft>
              <a:buSzPts val="6600"/>
              <a:buNone/>
              <a:defRPr sz="6600"/>
            </a:lvl9pPr>
          </a:lstStyle>
          <a:p>
            <a:endParaRPr/>
          </a:p>
        </p:txBody>
      </p:sp>
      <p:sp>
        <p:nvSpPr>
          <p:cNvPr id="11" name="Google Shape;11;p2"/>
          <p:cNvSpPr txBox="1">
            <a:spLocks noGrp="1"/>
          </p:cNvSpPr>
          <p:nvPr>
            <p:ph type="subTitle" idx="1"/>
          </p:nvPr>
        </p:nvSpPr>
        <p:spPr>
          <a:xfrm>
            <a:off x="364468" y="4165643"/>
            <a:ext cx="9963300" cy="1164900"/>
          </a:xfrm>
          <a:prstGeom prst="rect">
            <a:avLst/>
          </a:prstGeom>
        </p:spPr>
        <p:txBody>
          <a:bodyPr spcFirstLastPara="1" wrap="square" lIns="116775" tIns="116775" rIns="116775" bIns="116775" anchor="t"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2" name="Google Shape;12;p2"/>
          <p:cNvSpPr txBox="1">
            <a:spLocks noGrp="1"/>
          </p:cNvSpPr>
          <p:nvPr>
            <p:ph type="sldNum" idx="12"/>
          </p:nvPr>
        </p:nvSpPr>
        <p:spPr>
          <a:xfrm>
            <a:off x="9906772" y="6854072"/>
            <a:ext cx="641400" cy="578400"/>
          </a:xfrm>
          <a:prstGeom prst="rect">
            <a:avLst/>
          </a:prstGeom>
        </p:spPr>
        <p:txBody>
          <a:bodyPr spcFirstLastPara="1" wrap="square" lIns="116775" tIns="116775" rIns="116775" bIns="11677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64468" y="1625801"/>
            <a:ext cx="9963300" cy="2886000"/>
          </a:xfrm>
          <a:prstGeom prst="rect">
            <a:avLst/>
          </a:prstGeom>
        </p:spPr>
        <p:txBody>
          <a:bodyPr spcFirstLastPara="1" wrap="square" lIns="116775" tIns="116775" rIns="116775" bIns="116775" anchor="b" anchorCtr="0">
            <a:normAutofit/>
          </a:bodyPr>
          <a:lstStyle>
            <a:lvl1pPr lvl="0" algn="ctr">
              <a:spcBef>
                <a:spcPts val="0"/>
              </a:spcBef>
              <a:spcAft>
                <a:spcPts val="0"/>
              </a:spcAft>
              <a:buSzPts val="15300"/>
              <a:buNone/>
              <a:defRPr sz="15300"/>
            </a:lvl1pPr>
            <a:lvl2pPr lvl="1" algn="ctr">
              <a:spcBef>
                <a:spcPts val="0"/>
              </a:spcBef>
              <a:spcAft>
                <a:spcPts val="0"/>
              </a:spcAft>
              <a:buSzPts val="15300"/>
              <a:buNone/>
              <a:defRPr sz="15300"/>
            </a:lvl2pPr>
            <a:lvl3pPr lvl="2" algn="ctr">
              <a:spcBef>
                <a:spcPts val="0"/>
              </a:spcBef>
              <a:spcAft>
                <a:spcPts val="0"/>
              </a:spcAft>
              <a:buSzPts val="15300"/>
              <a:buNone/>
              <a:defRPr sz="15300"/>
            </a:lvl3pPr>
            <a:lvl4pPr lvl="3" algn="ctr">
              <a:spcBef>
                <a:spcPts val="0"/>
              </a:spcBef>
              <a:spcAft>
                <a:spcPts val="0"/>
              </a:spcAft>
              <a:buSzPts val="15300"/>
              <a:buNone/>
              <a:defRPr sz="15300"/>
            </a:lvl4pPr>
            <a:lvl5pPr lvl="4" algn="ctr">
              <a:spcBef>
                <a:spcPts val="0"/>
              </a:spcBef>
              <a:spcAft>
                <a:spcPts val="0"/>
              </a:spcAft>
              <a:buSzPts val="15300"/>
              <a:buNone/>
              <a:defRPr sz="15300"/>
            </a:lvl5pPr>
            <a:lvl6pPr lvl="5" algn="ctr">
              <a:spcBef>
                <a:spcPts val="0"/>
              </a:spcBef>
              <a:spcAft>
                <a:spcPts val="0"/>
              </a:spcAft>
              <a:buSzPts val="15300"/>
              <a:buNone/>
              <a:defRPr sz="15300"/>
            </a:lvl6pPr>
            <a:lvl7pPr lvl="6" algn="ctr">
              <a:spcBef>
                <a:spcPts val="0"/>
              </a:spcBef>
              <a:spcAft>
                <a:spcPts val="0"/>
              </a:spcAft>
              <a:buSzPts val="15300"/>
              <a:buNone/>
              <a:defRPr sz="15300"/>
            </a:lvl7pPr>
            <a:lvl8pPr lvl="7" algn="ctr">
              <a:spcBef>
                <a:spcPts val="0"/>
              </a:spcBef>
              <a:spcAft>
                <a:spcPts val="0"/>
              </a:spcAft>
              <a:buSzPts val="15300"/>
              <a:buNone/>
              <a:defRPr sz="15300"/>
            </a:lvl8pPr>
            <a:lvl9pPr lvl="8" algn="ctr">
              <a:spcBef>
                <a:spcPts val="0"/>
              </a:spcBef>
              <a:spcAft>
                <a:spcPts val="0"/>
              </a:spcAft>
              <a:buSzPts val="15300"/>
              <a:buNone/>
              <a:defRPr sz="15300"/>
            </a:lvl9pPr>
          </a:lstStyle>
          <a:p>
            <a:r>
              <a:t>xx%</a:t>
            </a:r>
          </a:p>
        </p:txBody>
      </p:sp>
      <p:sp>
        <p:nvSpPr>
          <p:cNvPr id="46" name="Google Shape;46;p11"/>
          <p:cNvSpPr txBox="1">
            <a:spLocks noGrp="1"/>
          </p:cNvSpPr>
          <p:nvPr>
            <p:ph type="body" idx="1"/>
          </p:nvPr>
        </p:nvSpPr>
        <p:spPr>
          <a:xfrm>
            <a:off x="364468" y="4633192"/>
            <a:ext cx="9963300" cy="1911900"/>
          </a:xfrm>
          <a:prstGeom prst="rect">
            <a:avLst/>
          </a:prstGeom>
        </p:spPr>
        <p:txBody>
          <a:bodyPr spcFirstLastPara="1" wrap="square" lIns="116775" tIns="116775" rIns="116775" bIns="116775" anchor="t" anchorCtr="0">
            <a:normAutofit/>
          </a:bodyPr>
          <a:lstStyle>
            <a:lvl1pPr marL="457200" lvl="0" indent="-374650" algn="ctr">
              <a:spcBef>
                <a:spcPts val="0"/>
              </a:spcBef>
              <a:spcAft>
                <a:spcPts val="0"/>
              </a:spcAft>
              <a:buSzPts val="2300"/>
              <a:buChar char="●"/>
              <a:defRPr/>
            </a:lvl1pPr>
            <a:lvl2pPr marL="914400" lvl="1" indent="-342900" algn="ctr">
              <a:spcBef>
                <a:spcPts val="0"/>
              </a:spcBef>
              <a:spcAft>
                <a:spcPts val="0"/>
              </a:spcAft>
              <a:buSzPts val="1800"/>
              <a:buChar char="○"/>
              <a:defRPr/>
            </a:lvl2pPr>
            <a:lvl3pPr marL="1371600" lvl="2" indent="-342900" algn="ctr">
              <a:spcBef>
                <a:spcPts val="0"/>
              </a:spcBef>
              <a:spcAft>
                <a:spcPts val="0"/>
              </a:spcAft>
              <a:buSzPts val="1800"/>
              <a:buChar char="■"/>
              <a:defRPr/>
            </a:lvl3pPr>
            <a:lvl4pPr marL="1828800" lvl="3" indent="-342900" algn="ctr">
              <a:spcBef>
                <a:spcPts val="0"/>
              </a:spcBef>
              <a:spcAft>
                <a:spcPts val="0"/>
              </a:spcAft>
              <a:buSzPts val="1800"/>
              <a:buChar char="●"/>
              <a:defRPr/>
            </a:lvl4pPr>
            <a:lvl5pPr marL="2286000" lvl="4" indent="-342900" algn="ctr">
              <a:spcBef>
                <a:spcPts val="0"/>
              </a:spcBef>
              <a:spcAft>
                <a:spcPts val="0"/>
              </a:spcAft>
              <a:buSzPts val="1800"/>
              <a:buChar char="○"/>
              <a:defRPr/>
            </a:lvl5pPr>
            <a:lvl6pPr marL="2743200" lvl="5" indent="-342900" algn="ctr">
              <a:spcBef>
                <a:spcPts val="0"/>
              </a:spcBef>
              <a:spcAft>
                <a:spcPts val="0"/>
              </a:spcAft>
              <a:buSzPts val="1800"/>
              <a:buChar char="■"/>
              <a:defRPr/>
            </a:lvl6pPr>
            <a:lvl7pPr marL="3200400" lvl="6" indent="-342900" algn="ctr">
              <a:spcBef>
                <a:spcPts val="0"/>
              </a:spcBef>
              <a:spcAft>
                <a:spcPts val="0"/>
              </a:spcAft>
              <a:buSzPts val="1800"/>
              <a:buChar char="●"/>
              <a:defRPr/>
            </a:lvl7pPr>
            <a:lvl8pPr marL="3657600" lvl="7" indent="-342900" algn="ctr">
              <a:spcBef>
                <a:spcPts val="0"/>
              </a:spcBef>
              <a:spcAft>
                <a:spcPts val="0"/>
              </a:spcAft>
              <a:buSzPts val="1800"/>
              <a:buChar char="○"/>
              <a:defRPr/>
            </a:lvl8pPr>
            <a:lvl9pPr marL="4114800" lvl="8" indent="-342900" algn="ctr">
              <a:spcBef>
                <a:spcPts val="0"/>
              </a:spcBef>
              <a:spcAft>
                <a:spcPts val="0"/>
              </a:spcAft>
              <a:buSzPts val="1800"/>
              <a:buChar char="■"/>
              <a:defRPr/>
            </a:lvl9pPr>
          </a:lstStyle>
          <a:p>
            <a:endParaRPr/>
          </a:p>
        </p:txBody>
      </p:sp>
      <p:sp>
        <p:nvSpPr>
          <p:cNvPr id="47" name="Google Shape;47;p11"/>
          <p:cNvSpPr txBox="1">
            <a:spLocks noGrp="1"/>
          </p:cNvSpPr>
          <p:nvPr>
            <p:ph type="sldNum" idx="12"/>
          </p:nvPr>
        </p:nvSpPr>
        <p:spPr>
          <a:xfrm>
            <a:off x="9906772" y="6854072"/>
            <a:ext cx="641400" cy="578400"/>
          </a:xfrm>
          <a:prstGeom prst="rect">
            <a:avLst/>
          </a:prstGeom>
        </p:spPr>
        <p:txBody>
          <a:bodyPr spcFirstLastPara="1" wrap="square" lIns="116775" tIns="116775" rIns="116775" bIns="11677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9906772" y="6854072"/>
            <a:ext cx="641400" cy="578400"/>
          </a:xfrm>
          <a:prstGeom prst="rect">
            <a:avLst/>
          </a:prstGeom>
        </p:spPr>
        <p:txBody>
          <a:bodyPr spcFirstLastPara="1" wrap="square" lIns="116775" tIns="116775" rIns="116775" bIns="11677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64468" y="3161354"/>
            <a:ext cx="9963300" cy="1237200"/>
          </a:xfrm>
          <a:prstGeom prst="rect">
            <a:avLst/>
          </a:prstGeom>
        </p:spPr>
        <p:txBody>
          <a:bodyPr spcFirstLastPara="1" wrap="square" lIns="116775" tIns="116775" rIns="116775" bIns="116775" anchor="ctr" anchorCtr="0">
            <a:normAutofit/>
          </a:bodyPr>
          <a:lstStyle>
            <a:lvl1pPr lvl="0" algn="ctr">
              <a:spcBef>
                <a:spcPts val="0"/>
              </a:spcBef>
              <a:spcAft>
                <a:spcPts val="0"/>
              </a:spcAft>
              <a:buSzPts val="4600"/>
              <a:buNone/>
              <a:defRPr sz="4600"/>
            </a:lvl1pPr>
            <a:lvl2pPr lvl="1" algn="ctr">
              <a:spcBef>
                <a:spcPts val="0"/>
              </a:spcBef>
              <a:spcAft>
                <a:spcPts val="0"/>
              </a:spcAft>
              <a:buSzPts val="4600"/>
              <a:buNone/>
              <a:defRPr sz="4600"/>
            </a:lvl2pPr>
            <a:lvl3pPr lvl="2" algn="ctr">
              <a:spcBef>
                <a:spcPts val="0"/>
              </a:spcBef>
              <a:spcAft>
                <a:spcPts val="0"/>
              </a:spcAft>
              <a:buSzPts val="4600"/>
              <a:buNone/>
              <a:defRPr sz="4600"/>
            </a:lvl3pPr>
            <a:lvl4pPr lvl="3" algn="ctr">
              <a:spcBef>
                <a:spcPts val="0"/>
              </a:spcBef>
              <a:spcAft>
                <a:spcPts val="0"/>
              </a:spcAft>
              <a:buSzPts val="4600"/>
              <a:buNone/>
              <a:defRPr sz="4600"/>
            </a:lvl4pPr>
            <a:lvl5pPr lvl="4" algn="ctr">
              <a:spcBef>
                <a:spcPts val="0"/>
              </a:spcBef>
              <a:spcAft>
                <a:spcPts val="0"/>
              </a:spcAft>
              <a:buSzPts val="4600"/>
              <a:buNone/>
              <a:defRPr sz="4600"/>
            </a:lvl5pPr>
            <a:lvl6pPr lvl="5" algn="ctr">
              <a:spcBef>
                <a:spcPts val="0"/>
              </a:spcBef>
              <a:spcAft>
                <a:spcPts val="0"/>
              </a:spcAft>
              <a:buSzPts val="4600"/>
              <a:buNone/>
              <a:defRPr sz="4600"/>
            </a:lvl6pPr>
            <a:lvl7pPr lvl="6" algn="ctr">
              <a:spcBef>
                <a:spcPts val="0"/>
              </a:spcBef>
              <a:spcAft>
                <a:spcPts val="0"/>
              </a:spcAft>
              <a:buSzPts val="4600"/>
              <a:buNone/>
              <a:defRPr sz="4600"/>
            </a:lvl7pPr>
            <a:lvl8pPr lvl="7" algn="ctr">
              <a:spcBef>
                <a:spcPts val="0"/>
              </a:spcBef>
              <a:spcAft>
                <a:spcPts val="0"/>
              </a:spcAft>
              <a:buSzPts val="4600"/>
              <a:buNone/>
              <a:defRPr sz="4600"/>
            </a:lvl8pPr>
            <a:lvl9pPr lvl="8" algn="ctr">
              <a:spcBef>
                <a:spcPts val="0"/>
              </a:spcBef>
              <a:spcAft>
                <a:spcPts val="0"/>
              </a:spcAft>
              <a:buSzPts val="4600"/>
              <a:buNone/>
              <a:defRPr sz="4600"/>
            </a:lvl9pPr>
          </a:lstStyle>
          <a:p>
            <a:endParaRPr/>
          </a:p>
        </p:txBody>
      </p:sp>
      <p:sp>
        <p:nvSpPr>
          <p:cNvPr id="15" name="Google Shape;15;p3"/>
          <p:cNvSpPr txBox="1">
            <a:spLocks noGrp="1"/>
          </p:cNvSpPr>
          <p:nvPr>
            <p:ph type="sldNum" idx="12"/>
          </p:nvPr>
        </p:nvSpPr>
        <p:spPr>
          <a:xfrm>
            <a:off x="9906772" y="6854072"/>
            <a:ext cx="641400" cy="578400"/>
          </a:xfrm>
          <a:prstGeom prst="rect">
            <a:avLst/>
          </a:prstGeom>
        </p:spPr>
        <p:txBody>
          <a:bodyPr spcFirstLastPara="1" wrap="square" lIns="116775" tIns="116775" rIns="116775" bIns="11677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64468" y="654105"/>
            <a:ext cx="9963300" cy="841800"/>
          </a:xfrm>
          <a:prstGeom prst="rect">
            <a:avLst/>
          </a:prstGeom>
        </p:spPr>
        <p:txBody>
          <a:bodyPr spcFirstLastPara="1" wrap="square" lIns="116775" tIns="116775" rIns="116775" bIns="116775" anchor="t" anchorCtr="0">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18" name="Google Shape;18;p4"/>
          <p:cNvSpPr txBox="1">
            <a:spLocks noGrp="1"/>
          </p:cNvSpPr>
          <p:nvPr>
            <p:ph type="body" idx="1"/>
          </p:nvPr>
        </p:nvSpPr>
        <p:spPr>
          <a:xfrm>
            <a:off x="364468" y="1693927"/>
            <a:ext cx="9963300" cy="5021400"/>
          </a:xfrm>
          <a:prstGeom prst="rect">
            <a:avLst/>
          </a:prstGeom>
        </p:spPr>
        <p:txBody>
          <a:bodyPr spcFirstLastPara="1" wrap="square" lIns="116775" tIns="116775" rIns="116775" bIns="116775" anchor="t" anchorCtr="0">
            <a:normAutofit/>
          </a:bodyPr>
          <a:lstStyle>
            <a:lvl1pPr marL="457200" lvl="0" indent="-374650">
              <a:spcBef>
                <a:spcPts val="0"/>
              </a:spcBef>
              <a:spcAft>
                <a:spcPts val="0"/>
              </a:spcAft>
              <a:buSzPts val="2300"/>
              <a:buChar char="●"/>
              <a:defRPr/>
            </a:lvl1pPr>
            <a:lvl2pPr marL="914400" lvl="1" indent="-342900">
              <a:spcBef>
                <a:spcPts val="0"/>
              </a:spcBef>
              <a:spcAft>
                <a:spcPts val="0"/>
              </a:spcAft>
              <a:buSzPts val="1800"/>
              <a:buChar char="○"/>
              <a:defRPr/>
            </a:lvl2pPr>
            <a:lvl3pPr marL="1371600" lvl="2" indent="-342900">
              <a:spcBef>
                <a:spcPts val="0"/>
              </a:spcBef>
              <a:spcAft>
                <a:spcPts val="0"/>
              </a:spcAft>
              <a:buSzPts val="18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19" name="Google Shape;19;p4"/>
          <p:cNvSpPr txBox="1">
            <a:spLocks noGrp="1"/>
          </p:cNvSpPr>
          <p:nvPr>
            <p:ph type="sldNum" idx="12"/>
          </p:nvPr>
        </p:nvSpPr>
        <p:spPr>
          <a:xfrm>
            <a:off x="9906772" y="6854072"/>
            <a:ext cx="641400" cy="578400"/>
          </a:xfrm>
          <a:prstGeom prst="rect">
            <a:avLst/>
          </a:prstGeom>
        </p:spPr>
        <p:txBody>
          <a:bodyPr spcFirstLastPara="1" wrap="square" lIns="116775" tIns="116775" rIns="116775" bIns="11677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64468" y="654105"/>
            <a:ext cx="9963300" cy="841800"/>
          </a:xfrm>
          <a:prstGeom prst="rect">
            <a:avLst/>
          </a:prstGeom>
        </p:spPr>
        <p:txBody>
          <a:bodyPr spcFirstLastPara="1" wrap="square" lIns="116775" tIns="116775" rIns="116775" bIns="116775" anchor="t" anchorCtr="0">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22" name="Google Shape;22;p5"/>
          <p:cNvSpPr txBox="1">
            <a:spLocks noGrp="1"/>
          </p:cNvSpPr>
          <p:nvPr>
            <p:ph type="body" idx="1"/>
          </p:nvPr>
        </p:nvSpPr>
        <p:spPr>
          <a:xfrm>
            <a:off x="364468" y="1693927"/>
            <a:ext cx="4677300" cy="5021400"/>
          </a:xfrm>
          <a:prstGeom prst="rect">
            <a:avLst/>
          </a:prstGeom>
        </p:spPr>
        <p:txBody>
          <a:bodyPr spcFirstLastPara="1" wrap="square" lIns="116775" tIns="116775" rIns="116775" bIns="116775" anchor="t" anchorCtr="0">
            <a:normAutofit/>
          </a:bodyPr>
          <a:lstStyle>
            <a:lvl1pPr marL="457200" lvl="0" indent="-342900">
              <a:spcBef>
                <a:spcPts val="0"/>
              </a:spcBef>
              <a:spcAft>
                <a:spcPts val="0"/>
              </a:spcAft>
              <a:buSzPts val="1800"/>
              <a:buChar char="●"/>
              <a:defRPr sz="1800"/>
            </a:lvl1pPr>
            <a:lvl2pPr marL="914400" lvl="1" indent="-323850">
              <a:spcBef>
                <a:spcPts val="0"/>
              </a:spcBef>
              <a:spcAft>
                <a:spcPts val="0"/>
              </a:spcAft>
              <a:buSzPts val="1500"/>
              <a:buChar char="○"/>
              <a:defRPr sz="1500"/>
            </a:lvl2pPr>
            <a:lvl3pPr marL="1371600" lvl="2" indent="-323850">
              <a:spcBef>
                <a:spcPts val="0"/>
              </a:spcBef>
              <a:spcAft>
                <a:spcPts val="0"/>
              </a:spcAft>
              <a:buSzPts val="1500"/>
              <a:buChar char="■"/>
              <a:defRPr sz="1500"/>
            </a:lvl3pPr>
            <a:lvl4pPr marL="1828800" lvl="3" indent="-323850">
              <a:spcBef>
                <a:spcPts val="0"/>
              </a:spcBef>
              <a:spcAft>
                <a:spcPts val="0"/>
              </a:spcAft>
              <a:buSzPts val="1500"/>
              <a:buChar char="●"/>
              <a:defRPr sz="1500"/>
            </a:lvl4pPr>
            <a:lvl5pPr marL="2286000" lvl="4" indent="-323850">
              <a:spcBef>
                <a:spcPts val="0"/>
              </a:spcBef>
              <a:spcAft>
                <a:spcPts val="0"/>
              </a:spcAft>
              <a:buSzPts val="1500"/>
              <a:buChar char="○"/>
              <a:defRPr sz="1500"/>
            </a:lvl5pPr>
            <a:lvl6pPr marL="2743200" lvl="5" indent="-323850">
              <a:spcBef>
                <a:spcPts val="0"/>
              </a:spcBef>
              <a:spcAft>
                <a:spcPts val="0"/>
              </a:spcAft>
              <a:buSzPts val="1500"/>
              <a:buChar char="■"/>
              <a:defRPr sz="1500"/>
            </a:lvl6pPr>
            <a:lvl7pPr marL="3200400" lvl="6" indent="-323850">
              <a:spcBef>
                <a:spcPts val="0"/>
              </a:spcBef>
              <a:spcAft>
                <a:spcPts val="0"/>
              </a:spcAft>
              <a:buSzPts val="1500"/>
              <a:buChar char="●"/>
              <a:defRPr sz="1500"/>
            </a:lvl7pPr>
            <a:lvl8pPr marL="3657600" lvl="7" indent="-323850">
              <a:spcBef>
                <a:spcPts val="0"/>
              </a:spcBef>
              <a:spcAft>
                <a:spcPts val="0"/>
              </a:spcAft>
              <a:buSzPts val="1500"/>
              <a:buChar char="○"/>
              <a:defRPr sz="1500"/>
            </a:lvl8pPr>
            <a:lvl9pPr marL="4114800" lvl="8" indent="-323850">
              <a:spcBef>
                <a:spcPts val="0"/>
              </a:spcBef>
              <a:spcAft>
                <a:spcPts val="0"/>
              </a:spcAft>
              <a:buSzPts val="1500"/>
              <a:buChar char="■"/>
              <a:defRPr sz="1500"/>
            </a:lvl9pPr>
          </a:lstStyle>
          <a:p>
            <a:endParaRPr/>
          </a:p>
        </p:txBody>
      </p:sp>
      <p:sp>
        <p:nvSpPr>
          <p:cNvPr id="23" name="Google Shape;23;p5"/>
          <p:cNvSpPr txBox="1">
            <a:spLocks noGrp="1"/>
          </p:cNvSpPr>
          <p:nvPr>
            <p:ph type="body" idx="2"/>
          </p:nvPr>
        </p:nvSpPr>
        <p:spPr>
          <a:xfrm>
            <a:off x="5650483" y="1693927"/>
            <a:ext cx="4677300" cy="5021400"/>
          </a:xfrm>
          <a:prstGeom prst="rect">
            <a:avLst/>
          </a:prstGeom>
        </p:spPr>
        <p:txBody>
          <a:bodyPr spcFirstLastPara="1" wrap="square" lIns="116775" tIns="116775" rIns="116775" bIns="116775" anchor="t" anchorCtr="0">
            <a:normAutofit/>
          </a:bodyPr>
          <a:lstStyle>
            <a:lvl1pPr marL="457200" lvl="0" indent="-342900">
              <a:spcBef>
                <a:spcPts val="0"/>
              </a:spcBef>
              <a:spcAft>
                <a:spcPts val="0"/>
              </a:spcAft>
              <a:buSzPts val="1800"/>
              <a:buChar char="●"/>
              <a:defRPr sz="1800"/>
            </a:lvl1pPr>
            <a:lvl2pPr marL="914400" lvl="1" indent="-323850">
              <a:spcBef>
                <a:spcPts val="0"/>
              </a:spcBef>
              <a:spcAft>
                <a:spcPts val="0"/>
              </a:spcAft>
              <a:buSzPts val="1500"/>
              <a:buChar char="○"/>
              <a:defRPr sz="1500"/>
            </a:lvl2pPr>
            <a:lvl3pPr marL="1371600" lvl="2" indent="-323850">
              <a:spcBef>
                <a:spcPts val="0"/>
              </a:spcBef>
              <a:spcAft>
                <a:spcPts val="0"/>
              </a:spcAft>
              <a:buSzPts val="1500"/>
              <a:buChar char="■"/>
              <a:defRPr sz="1500"/>
            </a:lvl3pPr>
            <a:lvl4pPr marL="1828800" lvl="3" indent="-323850">
              <a:spcBef>
                <a:spcPts val="0"/>
              </a:spcBef>
              <a:spcAft>
                <a:spcPts val="0"/>
              </a:spcAft>
              <a:buSzPts val="1500"/>
              <a:buChar char="●"/>
              <a:defRPr sz="1500"/>
            </a:lvl4pPr>
            <a:lvl5pPr marL="2286000" lvl="4" indent="-323850">
              <a:spcBef>
                <a:spcPts val="0"/>
              </a:spcBef>
              <a:spcAft>
                <a:spcPts val="0"/>
              </a:spcAft>
              <a:buSzPts val="1500"/>
              <a:buChar char="○"/>
              <a:defRPr sz="1500"/>
            </a:lvl5pPr>
            <a:lvl6pPr marL="2743200" lvl="5" indent="-323850">
              <a:spcBef>
                <a:spcPts val="0"/>
              </a:spcBef>
              <a:spcAft>
                <a:spcPts val="0"/>
              </a:spcAft>
              <a:buSzPts val="1500"/>
              <a:buChar char="■"/>
              <a:defRPr sz="1500"/>
            </a:lvl6pPr>
            <a:lvl7pPr marL="3200400" lvl="6" indent="-323850">
              <a:spcBef>
                <a:spcPts val="0"/>
              </a:spcBef>
              <a:spcAft>
                <a:spcPts val="0"/>
              </a:spcAft>
              <a:buSzPts val="1500"/>
              <a:buChar char="●"/>
              <a:defRPr sz="1500"/>
            </a:lvl7pPr>
            <a:lvl8pPr marL="3657600" lvl="7" indent="-323850">
              <a:spcBef>
                <a:spcPts val="0"/>
              </a:spcBef>
              <a:spcAft>
                <a:spcPts val="0"/>
              </a:spcAft>
              <a:buSzPts val="1500"/>
              <a:buChar char="○"/>
              <a:defRPr sz="1500"/>
            </a:lvl8pPr>
            <a:lvl9pPr marL="4114800" lvl="8" indent="-323850">
              <a:spcBef>
                <a:spcPts val="0"/>
              </a:spcBef>
              <a:spcAft>
                <a:spcPts val="0"/>
              </a:spcAft>
              <a:buSzPts val="1500"/>
              <a:buChar char="■"/>
              <a:defRPr sz="1500"/>
            </a:lvl9pPr>
          </a:lstStyle>
          <a:p>
            <a:endParaRPr/>
          </a:p>
        </p:txBody>
      </p:sp>
      <p:sp>
        <p:nvSpPr>
          <p:cNvPr id="24" name="Google Shape;24;p5"/>
          <p:cNvSpPr txBox="1">
            <a:spLocks noGrp="1"/>
          </p:cNvSpPr>
          <p:nvPr>
            <p:ph type="sldNum" idx="12"/>
          </p:nvPr>
        </p:nvSpPr>
        <p:spPr>
          <a:xfrm>
            <a:off x="9906772" y="6854072"/>
            <a:ext cx="641400" cy="578400"/>
          </a:xfrm>
          <a:prstGeom prst="rect">
            <a:avLst/>
          </a:prstGeom>
        </p:spPr>
        <p:txBody>
          <a:bodyPr spcFirstLastPara="1" wrap="square" lIns="116775" tIns="116775" rIns="116775" bIns="11677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64468" y="654105"/>
            <a:ext cx="9963300" cy="841800"/>
          </a:xfrm>
          <a:prstGeom prst="rect">
            <a:avLst/>
          </a:prstGeom>
        </p:spPr>
        <p:txBody>
          <a:bodyPr spcFirstLastPara="1" wrap="square" lIns="116775" tIns="116775" rIns="116775" bIns="116775" anchor="t" anchorCtr="0">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27" name="Google Shape;27;p6"/>
          <p:cNvSpPr txBox="1">
            <a:spLocks noGrp="1"/>
          </p:cNvSpPr>
          <p:nvPr>
            <p:ph type="sldNum" idx="12"/>
          </p:nvPr>
        </p:nvSpPr>
        <p:spPr>
          <a:xfrm>
            <a:off x="9906772" y="6854072"/>
            <a:ext cx="641400" cy="578400"/>
          </a:xfrm>
          <a:prstGeom prst="rect">
            <a:avLst/>
          </a:prstGeom>
        </p:spPr>
        <p:txBody>
          <a:bodyPr spcFirstLastPara="1" wrap="square" lIns="116775" tIns="116775" rIns="116775" bIns="11677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64468" y="816630"/>
            <a:ext cx="3283200" cy="1110600"/>
          </a:xfrm>
          <a:prstGeom prst="rect">
            <a:avLst/>
          </a:prstGeom>
        </p:spPr>
        <p:txBody>
          <a:bodyPr spcFirstLastPara="1" wrap="square" lIns="116775" tIns="116775" rIns="116775" bIns="116775" anchor="b" anchorCtr="0">
            <a:normAutofit/>
          </a:bodyPr>
          <a:lstStyle>
            <a:lvl1pPr lvl="0">
              <a:spcBef>
                <a:spcPts val="0"/>
              </a:spcBef>
              <a:spcAft>
                <a:spcPts val="0"/>
              </a:spcAft>
              <a:buSzPts val="3100"/>
              <a:buNone/>
              <a:defRPr sz="3100"/>
            </a:lvl1pPr>
            <a:lvl2pPr lvl="1">
              <a:spcBef>
                <a:spcPts val="0"/>
              </a:spcBef>
              <a:spcAft>
                <a:spcPts val="0"/>
              </a:spcAft>
              <a:buSzPts val="3100"/>
              <a:buNone/>
              <a:defRPr sz="3100"/>
            </a:lvl2pPr>
            <a:lvl3pPr lvl="2">
              <a:spcBef>
                <a:spcPts val="0"/>
              </a:spcBef>
              <a:spcAft>
                <a:spcPts val="0"/>
              </a:spcAft>
              <a:buSzPts val="3100"/>
              <a:buNone/>
              <a:defRPr sz="3100"/>
            </a:lvl3pPr>
            <a:lvl4pPr lvl="3">
              <a:spcBef>
                <a:spcPts val="0"/>
              </a:spcBef>
              <a:spcAft>
                <a:spcPts val="0"/>
              </a:spcAft>
              <a:buSzPts val="3100"/>
              <a:buNone/>
              <a:defRPr sz="3100"/>
            </a:lvl4pPr>
            <a:lvl5pPr lvl="4">
              <a:spcBef>
                <a:spcPts val="0"/>
              </a:spcBef>
              <a:spcAft>
                <a:spcPts val="0"/>
              </a:spcAft>
              <a:buSzPts val="3100"/>
              <a:buNone/>
              <a:defRPr sz="3100"/>
            </a:lvl5pPr>
            <a:lvl6pPr lvl="5">
              <a:spcBef>
                <a:spcPts val="0"/>
              </a:spcBef>
              <a:spcAft>
                <a:spcPts val="0"/>
              </a:spcAft>
              <a:buSzPts val="3100"/>
              <a:buNone/>
              <a:defRPr sz="3100"/>
            </a:lvl6pPr>
            <a:lvl7pPr lvl="6">
              <a:spcBef>
                <a:spcPts val="0"/>
              </a:spcBef>
              <a:spcAft>
                <a:spcPts val="0"/>
              </a:spcAft>
              <a:buSzPts val="3100"/>
              <a:buNone/>
              <a:defRPr sz="3100"/>
            </a:lvl7pPr>
            <a:lvl8pPr lvl="7">
              <a:spcBef>
                <a:spcPts val="0"/>
              </a:spcBef>
              <a:spcAft>
                <a:spcPts val="0"/>
              </a:spcAft>
              <a:buSzPts val="3100"/>
              <a:buNone/>
              <a:defRPr sz="3100"/>
            </a:lvl8pPr>
            <a:lvl9pPr lvl="8">
              <a:spcBef>
                <a:spcPts val="0"/>
              </a:spcBef>
              <a:spcAft>
                <a:spcPts val="0"/>
              </a:spcAft>
              <a:buSzPts val="3100"/>
              <a:buNone/>
              <a:defRPr sz="3100"/>
            </a:lvl9pPr>
          </a:lstStyle>
          <a:p>
            <a:endParaRPr/>
          </a:p>
        </p:txBody>
      </p:sp>
      <p:sp>
        <p:nvSpPr>
          <p:cNvPr id="30" name="Google Shape;30;p7"/>
          <p:cNvSpPr txBox="1">
            <a:spLocks noGrp="1"/>
          </p:cNvSpPr>
          <p:nvPr>
            <p:ph type="body" idx="1"/>
          </p:nvPr>
        </p:nvSpPr>
        <p:spPr>
          <a:xfrm>
            <a:off x="364468" y="2042457"/>
            <a:ext cx="3283200" cy="4673100"/>
          </a:xfrm>
          <a:prstGeom prst="rect">
            <a:avLst/>
          </a:prstGeom>
        </p:spPr>
        <p:txBody>
          <a:bodyPr spcFirstLastPara="1" wrap="square" lIns="116775" tIns="116775" rIns="116775" bIns="116775" anchor="t" anchorCtr="0">
            <a:normAutofit/>
          </a:bodyPr>
          <a:lstStyle>
            <a:lvl1pPr marL="457200" lvl="0" indent="-323850">
              <a:spcBef>
                <a:spcPts val="0"/>
              </a:spcBef>
              <a:spcAft>
                <a:spcPts val="0"/>
              </a:spcAft>
              <a:buSzPts val="1500"/>
              <a:buChar char="●"/>
              <a:defRPr sz="1500"/>
            </a:lvl1pPr>
            <a:lvl2pPr marL="914400" lvl="1" indent="-323850">
              <a:spcBef>
                <a:spcPts val="0"/>
              </a:spcBef>
              <a:spcAft>
                <a:spcPts val="0"/>
              </a:spcAft>
              <a:buSzPts val="1500"/>
              <a:buChar char="○"/>
              <a:defRPr sz="1500"/>
            </a:lvl2pPr>
            <a:lvl3pPr marL="1371600" lvl="2" indent="-323850">
              <a:spcBef>
                <a:spcPts val="0"/>
              </a:spcBef>
              <a:spcAft>
                <a:spcPts val="0"/>
              </a:spcAft>
              <a:buSzPts val="1500"/>
              <a:buChar char="■"/>
              <a:defRPr sz="1500"/>
            </a:lvl3pPr>
            <a:lvl4pPr marL="1828800" lvl="3" indent="-323850">
              <a:spcBef>
                <a:spcPts val="0"/>
              </a:spcBef>
              <a:spcAft>
                <a:spcPts val="0"/>
              </a:spcAft>
              <a:buSzPts val="1500"/>
              <a:buChar char="●"/>
              <a:defRPr sz="1500"/>
            </a:lvl4pPr>
            <a:lvl5pPr marL="2286000" lvl="4" indent="-323850">
              <a:spcBef>
                <a:spcPts val="0"/>
              </a:spcBef>
              <a:spcAft>
                <a:spcPts val="0"/>
              </a:spcAft>
              <a:buSzPts val="1500"/>
              <a:buChar char="○"/>
              <a:defRPr sz="1500"/>
            </a:lvl5pPr>
            <a:lvl6pPr marL="2743200" lvl="5" indent="-323850">
              <a:spcBef>
                <a:spcPts val="0"/>
              </a:spcBef>
              <a:spcAft>
                <a:spcPts val="0"/>
              </a:spcAft>
              <a:buSzPts val="1500"/>
              <a:buChar char="■"/>
              <a:defRPr sz="1500"/>
            </a:lvl6pPr>
            <a:lvl7pPr marL="3200400" lvl="6" indent="-323850">
              <a:spcBef>
                <a:spcPts val="0"/>
              </a:spcBef>
              <a:spcAft>
                <a:spcPts val="0"/>
              </a:spcAft>
              <a:buSzPts val="1500"/>
              <a:buChar char="●"/>
              <a:defRPr sz="1500"/>
            </a:lvl7pPr>
            <a:lvl8pPr marL="3657600" lvl="7" indent="-323850">
              <a:spcBef>
                <a:spcPts val="0"/>
              </a:spcBef>
              <a:spcAft>
                <a:spcPts val="0"/>
              </a:spcAft>
              <a:buSzPts val="1500"/>
              <a:buChar char="○"/>
              <a:defRPr sz="1500"/>
            </a:lvl8pPr>
            <a:lvl9pPr marL="4114800" lvl="8" indent="-323850">
              <a:spcBef>
                <a:spcPts val="0"/>
              </a:spcBef>
              <a:spcAft>
                <a:spcPts val="0"/>
              </a:spcAft>
              <a:buSzPts val="1500"/>
              <a:buChar char="■"/>
              <a:defRPr sz="1500"/>
            </a:lvl9pPr>
          </a:lstStyle>
          <a:p>
            <a:endParaRPr/>
          </a:p>
        </p:txBody>
      </p:sp>
      <p:sp>
        <p:nvSpPr>
          <p:cNvPr id="31" name="Google Shape;31;p7"/>
          <p:cNvSpPr txBox="1">
            <a:spLocks noGrp="1"/>
          </p:cNvSpPr>
          <p:nvPr>
            <p:ph type="sldNum" idx="12"/>
          </p:nvPr>
        </p:nvSpPr>
        <p:spPr>
          <a:xfrm>
            <a:off x="9906772" y="6854072"/>
            <a:ext cx="641400" cy="578400"/>
          </a:xfrm>
          <a:prstGeom prst="rect">
            <a:avLst/>
          </a:prstGeom>
        </p:spPr>
        <p:txBody>
          <a:bodyPr spcFirstLastPara="1" wrap="square" lIns="116775" tIns="116775" rIns="116775" bIns="11677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573245" y="661638"/>
            <a:ext cx="7445700" cy="6012600"/>
          </a:xfrm>
          <a:prstGeom prst="rect">
            <a:avLst/>
          </a:prstGeom>
        </p:spPr>
        <p:txBody>
          <a:bodyPr spcFirstLastPara="1" wrap="square" lIns="116775" tIns="116775" rIns="116775" bIns="116775" anchor="ctr" anchorCtr="0">
            <a:normAutofit/>
          </a:bodyPr>
          <a:lstStyle>
            <a:lvl1pPr lvl="0">
              <a:spcBef>
                <a:spcPts val="0"/>
              </a:spcBef>
              <a:spcAft>
                <a:spcPts val="0"/>
              </a:spcAft>
              <a:buSzPts val="6100"/>
              <a:buNone/>
              <a:defRPr sz="6100"/>
            </a:lvl1pPr>
            <a:lvl2pPr lvl="1">
              <a:spcBef>
                <a:spcPts val="0"/>
              </a:spcBef>
              <a:spcAft>
                <a:spcPts val="0"/>
              </a:spcAft>
              <a:buSzPts val="6100"/>
              <a:buNone/>
              <a:defRPr sz="6100"/>
            </a:lvl2pPr>
            <a:lvl3pPr lvl="2">
              <a:spcBef>
                <a:spcPts val="0"/>
              </a:spcBef>
              <a:spcAft>
                <a:spcPts val="0"/>
              </a:spcAft>
              <a:buSzPts val="6100"/>
              <a:buNone/>
              <a:defRPr sz="6100"/>
            </a:lvl3pPr>
            <a:lvl4pPr lvl="3">
              <a:spcBef>
                <a:spcPts val="0"/>
              </a:spcBef>
              <a:spcAft>
                <a:spcPts val="0"/>
              </a:spcAft>
              <a:buSzPts val="6100"/>
              <a:buNone/>
              <a:defRPr sz="6100"/>
            </a:lvl4pPr>
            <a:lvl5pPr lvl="4">
              <a:spcBef>
                <a:spcPts val="0"/>
              </a:spcBef>
              <a:spcAft>
                <a:spcPts val="0"/>
              </a:spcAft>
              <a:buSzPts val="6100"/>
              <a:buNone/>
              <a:defRPr sz="6100"/>
            </a:lvl5pPr>
            <a:lvl6pPr lvl="5">
              <a:spcBef>
                <a:spcPts val="0"/>
              </a:spcBef>
              <a:spcAft>
                <a:spcPts val="0"/>
              </a:spcAft>
              <a:buSzPts val="6100"/>
              <a:buNone/>
              <a:defRPr sz="6100"/>
            </a:lvl6pPr>
            <a:lvl7pPr lvl="6">
              <a:spcBef>
                <a:spcPts val="0"/>
              </a:spcBef>
              <a:spcAft>
                <a:spcPts val="0"/>
              </a:spcAft>
              <a:buSzPts val="6100"/>
              <a:buNone/>
              <a:defRPr sz="6100"/>
            </a:lvl7pPr>
            <a:lvl8pPr lvl="7">
              <a:spcBef>
                <a:spcPts val="0"/>
              </a:spcBef>
              <a:spcAft>
                <a:spcPts val="0"/>
              </a:spcAft>
              <a:buSzPts val="6100"/>
              <a:buNone/>
              <a:defRPr sz="6100"/>
            </a:lvl8pPr>
            <a:lvl9pPr lvl="8">
              <a:spcBef>
                <a:spcPts val="0"/>
              </a:spcBef>
              <a:spcAft>
                <a:spcPts val="0"/>
              </a:spcAft>
              <a:buSzPts val="6100"/>
              <a:buNone/>
              <a:defRPr sz="6100"/>
            </a:lvl9pPr>
          </a:lstStyle>
          <a:p>
            <a:endParaRPr/>
          </a:p>
        </p:txBody>
      </p:sp>
      <p:sp>
        <p:nvSpPr>
          <p:cNvPr id="34" name="Google Shape;34;p8"/>
          <p:cNvSpPr txBox="1">
            <a:spLocks noGrp="1"/>
          </p:cNvSpPr>
          <p:nvPr>
            <p:ph type="sldNum" idx="12"/>
          </p:nvPr>
        </p:nvSpPr>
        <p:spPr>
          <a:xfrm>
            <a:off x="9906772" y="6854072"/>
            <a:ext cx="641400" cy="578400"/>
          </a:xfrm>
          <a:prstGeom prst="rect">
            <a:avLst/>
          </a:prstGeom>
        </p:spPr>
        <p:txBody>
          <a:bodyPr spcFirstLastPara="1" wrap="square" lIns="116775" tIns="116775" rIns="116775" bIns="11677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5346000" y="-184"/>
            <a:ext cx="5346000" cy="7560000"/>
          </a:xfrm>
          <a:prstGeom prst="rect">
            <a:avLst/>
          </a:prstGeom>
          <a:solidFill>
            <a:schemeClr val="lt2"/>
          </a:solidFill>
          <a:ln>
            <a:noFill/>
          </a:ln>
        </p:spPr>
        <p:txBody>
          <a:bodyPr spcFirstLastPara="1" wrap="square" lIns="116775" tIns="116775" rIns="116775" bIns="11677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310447" y="1812541"/>
            <a:ext cx="4730100" cy="2178600"/>
          </a:xfrm>
          <a:prstGeom prst="rect">
            <a:avLst/>
          </a:prstGeom>
        </p:spPr>
        <p:txBody>
          <a:bodyPr spcFirstLastPara="1" wrap="square" lIns="116775" tIns="116775" rIns="116775" bIns="116775" anchor="b" anchorCtr="0">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38" name="Google Shape;38;p9"/>
          <p:cNvSpPr txBox="1">
            <a:spLocks noGrp="1"/>
          </p:cNvSpPr>
          <p:nvPr>
            <p:ph type="subTitle" idx="1"/>
          </p:nvPr>
        </p:nvSpPr>
        <p:spPr>
          <a:xfrm>
            <a:off x="310447" y="4120005"/>
            <a:ext cx="4730100" cy="1815300"/>
          </a:xfrm>
          <a:prstGeom prst="rect">
            <a:avLst/>
          </a:prstGeom>
        </p:spPr>
        <p:txBody>
          <a:bodyPr spcFirstLastPara="1" wrap="square" lIns="116775" tIns="116775" rIns="116775" bIns="116775" anchor="t" anchorCtr="0">
            <a:normAutofit/>
          </a:bodyPr>
          <a:lstStyle>
            <a:lvl1pPr lvl="0" algn="ctr">
              <a:lnSpc>
                <a:spcPct val="100000"/>
              </a:lnSpc>
              <a:spcBef>
                <a:spcPts val="0"/>
              </a:spcBef>
              <a:spcAft>
                <a:spcPts val="0"/>
              </a:spcAft>
              <a:buSzPts val="2700"/>
              <a:buNone/>
              <a:defRPr sz="2700"/>
            </a:lvl1pPr>
            <a:lvl2pPr lvl="1" algn="ctr">
              <a:lnSpc>
                <a:spcPct val="100000"/>
              </a:lnSpc>
              <a:spcBef>
                <a:spcPts val="0"/>
              </a:spcBef>
              <a:spcAft>
                <a:spcPts val="0"/>
              </a:spcAft>
              <a:buSzPts val="2700"/>
              <a:buNone/>
              <a:defRPr sz="2700"/>
            </a:lvl2pPr>
            <a:lvl3pPr lvl="2" algn="ctr">
              <a:lnSpc>
                <a:spcPct val="100000"/>
              </a:lnSpc>
              <a:spcBef>
                <a:spcPts val="0"/>
              </a:spcBef>
              <a:spcAft>
                <a:spcPts val="0"/>
              </a:spcAft>
              <a:buSzPts val="2700"/>
              <a:buNone/>
              <a:defRPr sz="2700"/>
            </a:lvl3pPr>
            <a:lvl4pPr lvl="3" algn="ctr">
              <a:lnSpc>
                <a:spcPct val="100000"/>
              </a:lnSpc>
              <a:spcBef>
                <a:spcPts val="0"/>
              </a:spcBef>
              <a:spcAft>
                <a:spcPts val="0"/>
              </a:spcAft>
              <a:buSzPts val="2700"/>
              <a:buNone/>
              <a:defRPr sz="2700"/>
            </a:lvl4pPr>
            <a:lvl5pPr lvl="4" algn="ctr">
              <a:lnSpc>
                <a:spcPct val="100000"/>
              </a:lnSpc>
              <a:spcBef>
                <a:spcPts val="0"/>
              </a:spcBef>
              <a:spcAft>
                <a:spcPts val="0"/>
              </a:spcAft>
              <a:buSzPts val="2700"/>
              <a:buNone/>
              <a:defRPr sz="2700"/>
            </a:lvl5pPr>
            <a:lvl6pPr lvl="5" algn="ctr">
              <a:lnSpc>
                <a:spcPct val="100000"/>
              </a:lnSpc>
              <a:spcBef>
                <a:spcPts val="0"/>
              </a:spcBef>
              <a:spcAft>
                <a:spcPts val="0"/>
              </a:spcAft>
              <a:buSzPts val="2700"/>
              <a:buNone/>
              <a:defRPr sz="2700"/>
            </a:lvl6pPr>
            <a:lvl7pPr lvl="6" algn="ctr">
              <a:lnSpc>
                <a:spcPct val="100000"/>
              </a:lnSpc>
              <a:spcBef>
                <a:spcPts val="0"/>
              </a:spcBef>
              <a:spcAft>
                <a:spcPts val="0"/>
              </a:spcAft>
              <a:buSzPts val="2700"/>
              <a:buNone/>
              <a:defRPr sz="2700"/>
            </a:lvl7pPr>
            <a:lvl8pPr lvl="7" algn="ctr">
              <a:lnSpc>
                <a:spcPct val="100000"/>
              </a:lnSpc>
              <a:spcBef>
                <a:spcPts val="0"/>
              </a:spcBef>
              <a:spcAft>
                <a:spcPts val="0"/>
              </a:spcAft>
              <a:buSzPts val="2700"/>
              <a:buNone/>
              <a:defRPr sz="2700"/>
            </a:lvl8pPr>
            <a:lvl9pPr lvl="8" algn="ctr">
              <a:lnSpc>
                <a:spcPct val="100000"/>
              </a:lnSpc>
              <a:spcBef>
                <a:spcPts val="0"/>
              </a:spcBef>
              <a:spcAft>
                <a:spcPts val="0"/>
              </a:spcAft>
              <a:buSzPts val="2700"/>
              <a:buNone/>
              <a:defRPr sz="2700"/>
            </a:lvl9pPr>
          </a:lstStyle>
          <a:p>
            <a:endParaRPr/>
          </a:p>
        </p:txBody>
      </p:sp>
      <p:sp>
        <p:nvSpPr>
          <p:cNvPr id="39" name="Google Shape;39;p9"/>
          <p:cNvSpPr txBox="1">
            <a:spLocks noGrp="1"/>
          </p:cNvSpPr>
          <p:nvPr>
            <p:ph type="body" idx="2"/>
          </p:nvPr>
        </p:nvSpPr>
        <p:spPr>
          <a:xfrm>
            <a:off x="5775715" y="1064257"/>
            <a:ext cx="4486500" cy="5431200"/>
          </a:xfrm>
          <a:prstGeom prst="rect">
            <a:avLst/>
          </a:prstGeom>
        </p:spPr>
        <p:txBody>
          <a:bodyPr spcFirstLastPara="1" wrap="square" lIns="116775" tIns="116775" rIns="116775" bIns="116775" anchor="ctr" anchorCtr="0">
            <a:normAutofit/>
          </a:bodyPr>
          <a:lstStyle>
            <a:lvl1pPr marL="457200" lvl="0" indent="-374650">
              <a:spcBef>
                <a:spcPts val="0"/>
              </a:spcBef>
              <a:spcAft>
                <a:spcPts val="0"/>
              </a:spcAft>
              <a:buSzPts val="2300"/>
              <a:buChar char="●"/>
              <a:defRPr/>
            </a:lvl1pPr>
            <a:lvl2pPr marL="914400" lvl="1" indent="-342900">
              <a:spcBef>
                <a:spcPts val="0"/>
              </a:spcBef>
              <a:spcAft>
                <a:spcPts val="0"/>
              </a:spcAft>
              <a:buSzPts val="1800"/>
              <a:buChar char="○"/>
              <a:defRPr/>
            </a:lvl2pPr>
            <a:lvl3pPr marL="1371600" lvl="2" indent="-342900">
              <a:spcBef>
                <a:spcPts val="0"/>
              </a:spcBef>
              <a:spcAft>
                <a:spcPts val="0"/>
              </a:spcAft>
              <a:buSzPts val="18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40" name="Google Shape;40;p9"/>
          <p:cNvSpPr txBox="1">
            <a:spLocks noGrp="1"/>
          </p:cNvSpPr>
          <p:nvPr>
            <p:ph type="sldNum" idx="12"/>
          </p:nvPr>
        </p:nvSpPr>
        <p:spPr>
          <a:xfrm>
            <a:off x="9906772" y="6854072"/>
            <a:ext cx="641400" cy="578400"/>
          </a:xfrm>
          <a:prstGeom prst="rect">
            <a:avLst/>
          </a:prstGeom>
        </p:spPr>
        <p:txBody>
          <a:bodyPr spcFirstLastPara="1" wrap="square" lIns="116775" tIns="116775" rIns="116775" bIns="11677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64468" y="6218168"/>
            <a:ext cx="7014300" cy="889500"/>
          </a:xfrm>
          <a:prstGeom prst="rect">
            <a:avLst/>
          </a:prstGeom>
        </p:spPr>
        <p:txBody>
          <a:bodyPr spcFirstLastPara="1" wrap="square" lIns="116775" tIns="116775" rIns="116775" bIns="116775" anchor="ctr" anchorCtr="0">
            <a:normAutofit/>
          </a:bodyPr>
          <a:lstStyle>
            <a:lvl1pPr marL="457200" lvl="0" indent="-228600">
              <a:lnSpc>
                <a:spcPct val="100000"/>
              </a:lnSpc>
              <a:spcBef>
                <a:spcPts val="0"/>
              </a:spcBef>
              <a:spcAft>
                <a:spcPts val="0"/>
              </a:spcAft>
              <a:buSzPts val="2300"/>
              <a:buNone/>
              <a:defRPr/>
            </a:lvl1pPr>
          </a:lstStyle>
          <a:p>
            <a:endParaRPr/>
          </a:p>
        </p:txBody>
      </p:sp>
      <p:sp>
        <p:nvSpPr>
          <p:cNvPr id="43" name="Google Shape;43;p10"/>
          <p:cNvSpPr txBox="1">
            <a:spLocks noGrp="1"/>
          </p:cNvSpPr>
          <p:nvPr>
            <p:ph type="sldNum" idx="12"/>
          </p:nvPr>
        </p:nvSpPr>
        <p:spPr>
          <a:xfrm>
            <a:off x="9906772" y="6854072"/>
            <a:ext cx="641400" cy="578400"/>
          </a:xfrm>
          <a:prstGeom prst="rect">
            <a:avLst/>
          </a:prstGeom>
        </p:spPr>
        <p:txBody>
          <a:bodyPr spcFirstLastPara="1" wrap="square" lIns="116775" tIns="116775" rIns="116775" bIns="11677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64468" y="654105"/>
            <a:ext cx="9963300" cy="841800"/>
          </a:xfrm>
          <a:prstGeom prst="rect">
            <a:avLst/>
          </a:prstGeom>
          <a:noFill/>
          <a:ln>
            <a:noFill/>
          </a:ln>
        </p:spPr>
        <p:txBody>
          <a:bodyPr spcFirstLastPara="1" wrap="square" lIns="116775" tIns="116775" rIns="116775" bIns="116775" anchor="t" anchorCtr="0">
            <a:normAutofit/>
          </a:bodyPr>
          <a:lstStyle>
            <a:lvl1pPr lvl="0">
              <a:spcBef>
                <a:spcPts val="0"/>
              </a:spcBef>
              <a:spcAft>
                <a:spcPts val="0"/>
              </a:spcAft>
              <a:buClr>
                <a:schemeClr val="dk1"/>
              </a:buClr>
              <a:buSzPts val="3600"/>
              <a:buNone/>
              <a:defRPr sz="3600">
                <a:solidFill>
                  <a:schemeClr val="dk1"/>
                </a:solidFill>
              </a:defRPr>
            </a:lvl1pPr>
            <a:lvl2pPr lvl="1">
              <a:spcBef>
                <a:spcPts val="0"/>
              </a:spcBef>
              <a:spcAft>
                <a:spcPts val="0"/>
              </a:spcAft>
              <a:buClr>
                <a:schemeClr val="dk1"/>
              </a:buClr>
              <a:buSzPts val="3600"/>
              <a:buNone/>
              <a:defRPr sz="3600">
                <a:solidFill>
                  <a:schemeClr val="dk1"/>
                </a:solidFill>
              </a:defRPr>
            </a:lvl2pPr>
            <a:lvl3pPr lvl="2">
              <a:spcBef>
                <a:spcPts val="0"/>
              </a:spcBef>
              <a:spcAft>
                <a:spcPts val="0"/>
              </a:spcAft>
              <a:buClr>
                <a:schemeClr val="dk1"/>
              </a:buClr>
              <a:buSzPts val="3600"/>
              <a:buNone/>
              <a:defRPr sz="3600">
                <a:solidFill>
                  <a:schemeClr val="dk1"/>
                </a:solidFill>
              </a:defRPr>
            </a:lvl3pPr>
            <a:lvl4pPr lvl="3">
              <a:spcBef>
                <a:spcPts val="0"/>
              </a:spcBef>
              <a:spcAft>
                <a:spcPts val="0"/>
              </a:spcAft>
              <a:buClr>
                <a:schemeClr val="dk1"/>
              </a:buClr>
              <a:buSzPts val="3600"/>
              <a:buNone/>
              <a:defRPr sz="3600">
                <a:solidFill>
                  <a:schemeClr val="dk1"/>
                </a:solidFill>
              </a:defRPr>
            </a:lvl4pPr>
            <a:lvl5pPr lvl="4">
              <a:spcBef>
                <a:spcPts val="0"/>
              </a:spcBef>
              <a:spcAft>
                <a:spcPts val="0"/>
              </a:spcAft>
              <a:buClr>
                <a:schemeClr val="dk1"/>
              </a:buClr>
              <a:buSzPts val="3600"/>
              <a:buNone/>
              <a:defRPr sz="3600">
                <a:solidFill>
                  <a:schemeClr val="dk1"/>
                </a:solidFill>
              </a:defRPr>
            </a:lvl5pPr>
            <a:lvl6pPr lvl="5">
              <a:spcBef>
                <a:spcPts val="0"/>
              </a:spcBef>
              <a:spcAft>
                <a:spcPts val="0"/>
              </a:spcAft>
              <a:buClr>
                <a:schemeClr val="dk1"/>
              </a:buClr>
              <a:buSzPts val="3600"/>
              <a:buNone/>
              <a:defRPr sz="3600">
                <a:solidFill>
                  <a:schemeClr val="dk1"/>
                </a:solidFill>
              </a:defRPr>
            </a:lvl6pPr>
            <a:lvl7pPr lvl="6">
              <a:spcBef>
                <a:spcPts val="0"/>
              </a:spcBef>
              <a:spcAft>
                <a:spcPts val="0"/>
              </a:spcAft>
              <a:buClr>
                <a:schemeClr val="dk1"/>
              </a:buClr>
              <a:buSzPts val="3600"/>
              <a:buNone/>
              <a:defRPr sz="3600">
                <a:solidFill>
                  <a:schemeClr val="dk1"/>
                </a:solidFill>
              </a:defRPr>
            </a:lvl7pPr>
            <a:lvl8pPr lvl="7">
              <a:spcBef>
                <a:spcPts val="0"/>
              </a:spcBef>
              <a:spcAft>
                <a:spcPts val="0"/>
              </a:spcAft>
              <a:buClr>
                <a:schemeClr val="dk1"/>
              </a:buClr>
              <a:buSzPts val="3600"/>
              <a:buNone/>
              <a:defRPr sz="3600">
                <a:solidFill>
                  <a:schemeClr val="dk1"/>
                </a:solidFill>
              </a:defRPr>
            </a:lvl8pPr>
            <a:lvl9pPr lvl="8">
              <a:spcBef>
                <a:spcPts val="0"/>
              </a:spcBef>
              <a:spcAft>
                <a:spcPts val="0"/>
              </a:spcAft>
              <a:buClr>
                <a:schemeClr val="dk1"/>
              </a:buClr>
              <a:buSzPts val="3600"/>
              <a:buNone/>
              <a:defRPr sz="3600">
                <a:solidFill>
                  <a:schemeClr val="dk1"/>
                </a:solidFill>
              </a:defRPr>
            </a:lvl9pPr>
          </a:lstStyle>
          <a:p>
            <a:endParaRPr/>
          </a:p>
        </p:txBody>
      </p:sp>
      <p:sp>
        <p:nvSpPr>
          <p:cNvPr id="7" name="Google Shape;7;p1"/>
          <p:cNvSpPr txBox="1">
            <a:spLocks noGrp="1"/>
          </p:cNvSpPr>
          <p:nvPr>
            <p:ph type="body" idx="1"/>
          </p:nvPr>
        </p:nvSpPr>
        <p:spPr>
          <a:xfrm>
            <a:off x="364468" y="1693927"/>
            <a:ext cx="9963300" cy="5021400"/>
          </a:xfrm>
          <a:prstGeom prst="rect">
            <a:avLst/>
          </a:prstGeom>
          <a:noFill/>
          <a:ln>
            <a:noFill/>
          </a:ln>
        </p:spPr>
        <p:txBody>
          <a:bodyPr spcFirstLastPara="1" wrap="square" lIns="116775" tIns="116775" rIns="116775" bIns="116775" anchor="t" anchorCtr="0">
            <a:normAutofit/>
          </a:bodyPr>
          <a:lstStyle>
            <a:lvl1pPr marL="457200" lvl="0" indent="-374650">
              <a:lnSpc>
                <a:spcPct val="115000"/>
              </a:lnSpc>
              <a:spcBef>
                <a:spcPts val="0"/>
              </a:spcBef>
              <a:spcAft>
                <a:spcPts val="0"/>
              </a:spcAft>
              <a:buClr>
                <a:schemeClr val="dk2"/>
              </a:buClr>
              <a:buSzPts val="2300"/>
              <a:buChar char="●"/>
              <a:defRPr sz="2300">
                <a:solidFill>
                  <a:schemeClr val="dk2"/>
                </a:solidFill>
              </a:defRPr>
            </a:lvl1pPr>
            <a:lvl2pPr marL="914400" lvl="1" indent="-342900">
              <a:lnSpc>
                <a:spcPct val="115000"/>
              </a:lnSpc>
              <a:spcBef>
                <a:spcPts val="0"/>
              </a:spcBef>
              <a:spcAft>
                <a:spcPts val="0"/>
              </a:spcAft>
              <a:buClr>
                <a:schemeClr val="dk2"/>
              </a:buClr>
              <a:buSzPts val="1800"/>
              <a:buChar char="○"/>
              <a:defRPr sz="1800">
                <a:solidFill>
                  <a:schemeClr val="dk2"/>
                </a:solidFill>
              </a:defRPr>
            </a:lvl2pPr>
            <a:lvl3pPr marL="1371600" lvl="2" indent="-342900">
              <a:lnSpc>
                <a:spcPct val="115000"/>
              </a:lnSpc>
              <a:spcBef>
                <a:spcPts val="0"/>
              </a:spcBef>
              <a:spcAft>
                <a:spcPts val="0"/>
              </a:spcAft>
              <a:buClr>
                <a:schemeClr val="dk2"/>
              </a:buClr>
              <a:buSzPts val="1800"/>
              <a:buChar char="■"/>
              <a:defRPr sz="1800">
                <a:solidFill>
                  <a:schemeClr val="dk2"/>
                </a:solidFill>
              </a:defRPr>
            </a:lvl3pPr>
            <a:lvl4pPr marL="1828800" lvl="3" indent="-342900">
              <a:lnSpc>
                <a:spcPct val="115000"/>
              </a:lnSpc>
              <a:spcBef>
                <a:spcPts val="0"/>
              </a:spcBef>
              <a:spcAft>
                <a:spcPts val="0"/>
              </a:spcAft>
              <a:buClr>
                <a:schemeClr val="dk2"/>
              </a:buClr>
              <a:buSzPts val="1800"/>
              <a:buChar char="●"/>
              <a:defRPr sz="1800">
                <a:solidFill>
                  <a:schemeClr val="dk2"/>
                </a:solidFill>
              </a:defRPr>
            </a:lvl4pPr>
            <a:lvl5pPr marL="2286000" lvl="4" indent="-342900">
              <a:lnSpc>
                <a:spcPct val="115000"/>
              </a:lnSpc>
              <a:spcBef>
                <a:spcPts val="0"/>
              </a:spcBef>
              <a:spcAft>
                <a:spcPts val="0"/>
              </a:spcAft>
              <a:buClr>
                <a:schemeClr val="dk2"/>
              </a:buClr>
              <a:buSzPts val="1800"/>
              <a:buChar char="○"/>
              <a:defRPr sz="1800">
                <a:solidFill>
                  <a:schemeClr val="dk2"/>
                </a:solidFill>
              </a:defRPr>
            </a:lvl5pPr>
            <a:lvl6pPr marL="2743200" lvl="5" indent="-342900">
              <a:lnSpc>
                <a:spcPct val="115000"/>
              </a:lnSpc>
              <a:spcBef>
                <a:spcPts val="0"/>
              </a:spcBef>
              <a:spcAft>
                <a:spcPts val="0"/>
              </a:spcAft>
              <a:buClr>
                <a:schemeClr val="dk2"/>
              </a:buClr>
              <a:buSzPts val="1800"/>
              <a:buChar char="■"/>
              <a:defRPr sz="1800">
                <a:solidFill>
                  <a:schemeClr val="dk2"/>
                </a:solidFill>
              </a:defRPr>
            </a:lvl6pPr>
            <a:lvl7pPr marL="3200400" lvl="6" indent="-342900">
              <a:lnSpc>
                <a:spcPct val="115000"/>
              </a:lnSpc>
              <a:spcBef>
                <a:spcPts val="0"/>
              </a:spcBef>
              <a:spcAft>
                <a:spcPts val="0"/>
              </a:spcAft>
              <a:buClr>
                <a:schemeClr val="dk2"/>
              </a:buClr>
              <a:buSzPts val="1800"/>
              <a:buChar char="●"/>
              <a:defRPr sz="1800">
                <a:solidFill>
                  <a:schemeClr val="dk2"/>
                </a:solidFill>
              </a:defRPr>
            </a:lvl7pPr>
            <a:lvl8pPr marL="3657600" lvl="7" indent="-342900">
              <a:lnSpc>
                <a:spcPct val="115000"/>
              </a:lnSpc>
              <a:spcBef>
                <a:spcPts val="0"/>
              </a:spcBef>
              <a:spcAft>
                <a:spcPts val="0"/>
              </a:spcAft>
              <a:buClr>
                <a:schemeClr val="dk2"/>
              </a:buClr>
              <a:buSzPts val="1800"/>
              <a:buChar char="○"/>
              <a:defRPr sz="1800">
                <a:solidFill>
                  <a:schemeClr val="dk2"/>
                </a:solidFill>
              </a:defRPr>
            </a:lvl8pPr>
            <a:lvl9pPr marL="4114800" lvl="8" indent="-342900">
              <a:lnSpc>
                <a:spcPct val="115000"/>
              </a:lnSpc>
              <a:spcBef>
                <a:spcPts val="0"/>
              </a:spcBef>
              <a:spcAft>
                <a:spcPts val="0"/>
              </a:spcAft>
              <a:buClr>
                <a:schemeClr val="dk2"/>
              </a:buClr>
              <a:buSzPts val="1800"/>
              <a:buChar char="■"/>
              <a:defRPr sz="1800">
                <a:solidFill>
                  <a:schemeClr val="dk2"/>
                </a:solidFill>
              </a:defRPr>
            </a:lvl9pPr>
          </a:lstStyle>
          <a:p>
            <a:endParaRPr/>
          </a:p>
        </p:txBody>
      </p:sp>
      <p:sp>
        <p:nvSpPr>
          <p:cNvPr id="8" name="Google Shape;8;p1"/>
          <p:cNvSpPr txBox="1">
            <a:spLocks noGrp="1"/>
          </p:cNvSpPr>
          <p:nvPr>
            <p:ph type="sldNum" idx="12"/>
          </p:nvPr>
        </p:nvSpPr>
        <p:spPr>
          <a:xfrm>
            <a:off x="9906772" y="6854072"/>
            <a:ext cx="641400" cy="578400"/>
          </a:xfrm>
          <a:prstGeom prst="rect">
            <a:avLst/>
          </a:prstGeom>
          <a:noFill/>
          <a:ln>
            <a:noFill/>
          </a:ln>
        </p:spPr>
        <p:txBody>
          <a:bodyPr spcFirstLastPara="1" wrap="square" lIns="116775" tIns="116775" rIns="116775" bIns="116775" anchor="ctr" anchorCtr="0">
            <a:norm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marL="0" lvl="0" indent="0" algn="r" rtl="0">
              <a:spcBef>
                <a:spcPts val="0"/>
              </a:spcBef>
              <a:spcAft>
                <a:spcPts val="0"/>
              </a:spcAft>
              <a:buNone/>
            </a:pPr>
            <a:fld id="{00000000-1234-1234-1234-123412341234}" type="slidenum">
              <a:rPr lang="fr"/>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jp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7130050" y="0"/>
            <a:ext cx="3561950" cy="7560000"/>
          </a:xfrm>
          <a:prstGeom prst="rect">
            <a:avLst/>
          </a:prstGeom>
          <a:noFill/>
          <a:ln>
            <a:noFill/>
          </a:ln>
        </p:spPr>
      </p:pic>
      <p:pic>
        <p:nvPicPr>
          <p:cNvPr id="55" name="Google Shape;55;p13"/>
          <p:cNvPicPr preferRelativeResize="0"/>
          <p:nvPr/>
        </p:nvPicPr>
        <p:blipFill rotWithShape="1">
          <a:blip r:embed="rId4">
            <a:alphaModFix/>
          </a:blip>
          <a:srcRect b="74478"/>
          <a:stretch/>
        </p:blipFill>
        <p:spPr>
          <a:xfrm>
            <a:off x="0" y="7255733"/>
            <a:ext cx="10692001" cy="304275"/>
          </a:xfrm>
          <a:prstGeom prst="rect">
            <a:avLst/>
          </a:prstGeom>
          <a:noFill/>
          <a:ln>
            <a:noFill/>
          </a:ln>
        </p:spPr>
      </p:pic>
      <p:pic>
        <p:nvPicPr>
          <p:cNvPr id="56" name="Google Shape;56;p13"/>
          <p:cNvPicPr preferRelativeResize="0"/>
          <p:nvPr/>
        </p:nvPicPr>
        <p:blipFill rotWithShape="1">
          <a:blip r:embed="rId5">
            <a:alphaModFix/>
          </a:blip>
          <a:srcRect l="-678" r="-648"/>
          <a:stretch/>
        </p:blipFill>
        <p:spPr>
          <a:xfrm>
            <a:off x="-23800" y="-23875"/>
            <a:ext cx="3561950" cy="7279600"/>
          </a:xfrm>
          <a:prstGeom prst="rect">
            <a:avLst/>
          </a:prstGeom>
          <a:noFill/>
          <a:ln>
            <a:noFill/>
          </a:ln>
        </p:spPr>
      </p:pic>
      <p:sp>
        <p:nvSpPr>
          <p:cNvPr id="57" name="Google Shape;57;p13"/>
          <p:cNvSpPr txBox="1"/>
          <p:nvPr/>
        </p:nvSpPr>
        <p:spPr>
          <a:xfrm>
            <a:off x="3992700" y="559475"/>
            <a:ext cx="2706600" cy="3001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1800" b="1">
                <a:solidFill>
                  <a:srgbClr val="1526CD"/>
                </a:solidFill>
                <a:latin typeface="Ubuntu"/>
                <a:ea typeface="Ubuntu"/>
                <a:cs typeface="Ubuntu"/>
                <a:sym typeface="Ubuntu"/>
              </a:rPr>
              <a:t>Objectifs </a:t>
            </a:r>
            <a:r>
              <a:rPr lang="fr" sz="2000" b="1">
                <a:solidFill>
                  <a:srgbClr val="1526CD"/>
                </a:solidFill>
                <a:latin typeface="Ubuntu"/>
                <a:ea typeface="Ubuntu"/>
                <a:cs typeface="Ubuntu"/>
                <a:sym typeface="Ubuntu"/>
              </a:rPr>
              <a:t>:</a:t>
            </a:r>
            <a:endParaRPr sz="2000" b="1">
              <a:solidFill>
                <a:srgbClr val="1526CD"/>
              </a:solidFill>
              <a:latin typeface="Ubuntu"/>
              <a:ea typeface="Ubuntu"/>
              <a:cs typeface="Ubuntu"/>
              <a:sym typeface="Ubuntu"/>
            </a:endParaRPr>
          </a:p>
          <a:p>
            <a:pPr marL="0" lvl="0" indent="0" algn="l" rtl="0">
              <a:spcBef>
                <a:spcPts val="0"/>
              </a:spcBef>
              <a:spcAft>
                <a:spcPts val="0"/>
              </a:spcAft>
              <a:buNone/>
            </a:pPr>
            <a:endParaRPr sz="1100">
              <a:solidFill>
                <a:srgbClr val="1526CD"/>
              </a:solidFill>
              <a:latin typeface="Ubuntu"/>
              <a:ea typeface="Ubuntu"/>
              <a:cs typeface="Ubuntu"/>
              <a:sym typeface="Ubuntu"/>
            </a:endParaRPr>
          </a:p>
          <a:p>
            <a:pPr marL="0" lvl="0" indent="0" algn="l" rtl="0">
              <a:lnSpc>
                <a:spcPct val="115000"/>
              </a:lnSpc>
              <a:spcBef>
                <a:spcPts val="0"/>
              </a:spcBef>
              <a:spcAft>
                <a:spcPts val="0"/>
              </a:spcAft>
              <a:buNone/>
            </a:pPr>
            <a:r>
              <a:rPr lang="fr" sz="1000">
                <a:solidFill>
                  <a:srgbClr val="1526CD"/>
                </a:solidFill>
                <a:latin typeface="Ubuntu"/>
                <a:ea typeface="Ubuntu"/>
                <a:cs typeface="Ubuntu"/>
                <a:sym typeface="Ubuntu"/>
              </a:rPr>
              <a:t>Sensibiliser les « futurs pros » aux enjeux </a:t>
            </a:r>
            <a:endParaRPr sz="1000">
              <a:solidFill>
                <a:srgbClr val="1526CD"/>
              </a:solidFill>
              <a:latin typeface="Ubuntu"/>
              <a:ea typeface="Ubuntu"/>
              <a:cs typeface="Ubuntu"/>
              <a:sym typeface="Ubuntu"/>
            </a:endParaRPr>
          </a:p>
          <a:p>
            <a:pPr marL="0" lvl="0" indent="0" algn="l" rtl="0">
              <a:lnSpc>
                <a:spcPct val="115000"/>
              </a:lnSpc>
              <a:spcBef>
                <a:spcPts val="0"/>
              </a:spcBef>
              <a:spcAft>
                <a:spcPts val="0"/>
              </a:spcAft>
              <a:buNone/>
            </a:pPr>
            <a:r>
              <a:rPr lang="fr" sz="1000">
                <a:solidFill>
                  <a:srgbClr val="1526CD"/>
                </a:solidFill>
                <a:latin typeface="Ubuntu"/>
                <a:ea typeface="Ubuntu"/>
                <a:cs typeface="Ubuntu"/>
                <a:sym typeface="Ubuntu"/>
              </a:rPr>
              <a:t>de la rénovation de l’habitat individuel et du parcours mis en place par l’État à travers France Rénov’. Ils pourront mettre en avant cette formation lors d’un entretien d’embauche ou de stage. Une information qui permettra également de rassurer les clients sur leurs connaissances précises du parcours de la rénovation, une plus-value supplémentaire dans la conﬁance, la ﬁdélisation et la recommandation pour l'entreprise qu'ils représenteront.</a:t>
            </a:r>
            <a:endParaRPr sz="1000">
              <a:solidFill>
                <a:srgbClr val="1526CD"/>
              </a:solidFill>
              <a:latin typeface="Ubuntu"/>
              <a:ea typeface="Ubuntu"/>
              <a:cs typeface="Ubuntu"/>
              <a:sym typeface="Ubuntu"/>
            </a:endParaRPr>
          </a:p>
          <a:p>
            <a:pPr marL="0" lvl="0" indent="0" algn="l" rtl="0">
              <a:spcBef>
                <a:spcPts val="0"/>
              </a:spcBef>
              <a:spcAft>
                <a:spcPts val="0"/>
              </a:spcAft>
              <a:buNone/>
            </a:pPr>
            <a:endParaRPr/>
          </a:p>
        </p:txBody>
      </p:sp>
      <p:sp>
        <p:nvSpPr>
          <p:cNvPr id="58" name="Google Shape;58;p13"/>
          <p:cNvSpPr txBox="1"/>
          <p:nvPr/>
        </p:nvSpPr>
        <p:spPr>
          <a:xfrm>
            <a:off x="7627300" y="2014850"/>
            <a:ext cx="2650800" cy="4436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fr" sz="1200" b="1" i="1" dirty="0">
                <a:solidFill>
                  <a:srgbClr val="1526CD"/>
                </a:solidFill>
                <a:latin typeface="Ubuntu"/>
                <a:ea typeface="Ubuntu"/>
                <a:cs typeface="Ubuntu"/>
                <a:sym typeface="Ubuntu"/>
              </a:rPr>
              <a:t>4</a:t>
            </a:r>
            <a:r>
              <a:rPr lang="fr" sz="1200" b="1" i="1" dirty="0" smtClean="0">
                <a:solidFill>
                  <a:srgbClr val="1526CD"/>
                </a:solidFill>
                <a:latin typeface="Ubuntu"/>
                <a:ea typeface="Ubuntu"/>
                <a:cs typeface="Ubuntu"/>
                <a:sym typeface="Ubuntu"/>
              </a:rPr>
              <a:t>0 </a:t>
            </a:r>
            <a:r>
              <a:rPr lang="fr" sz="1200" b="1" i="1" dirty="0">
                <a:solidFill>
                  <a:srgbClr val="1526CD"/>
                </a:solidFill>
                <a:latin typeface="Ubuntu"/>
                <a:ea typeface="Ubuntu"/>
                <a:cs typeface="Ubuntu"/>
                <a:sym typeface="Ubuntu"/>
              </a:rPr>
              <a:t>mins :  </a:t>
            </a:r>
            <a:endParaRPr sz="1200" b="1" i="1" dirty="0">
              <a:solidFill>
                <a:srgbClr val="1526CD"/>
              </a:solidFill>
              <a:latin typeface="Ubuntu"/>
              <a:ea typeface="Ubuntu"/>
              <a:cs typeface="Ubuntu"/>
              <a:sym typeface="Ubuntu"/>
            </a:endParaRPr>
          </a:p>
          <a:p>
            <a:pPr marL="0" lvl="0" indent="0" algn="l" rtl="0">
              <a:lnSpc>
                <a:spcPct val="115000"/>
              </a:lnSpc>
              <a:spcBef>
                <a:spcPts val="0"/>
              </a:spcBef>
              <a:spcAft>
                <a:spcPts val="0"/>
              </a:spcAft>
              <a:buNone/>
            </a:pPr>
            <a:r>
              <a:rPr lang="fr" sz="1100" dirty="0">
                <a:solidFill>
                  <a:srgbClr val="1526CD"/>
                </a:solidFill>
                <a:latin typeface="Ubuntu"/>
                <a:ea typeface="Ubuntu"/>
                <a:cs typeface="Ubuntu"/>
                <a:sym typeface="Ubuntu"/>
              </a:rPr>
              <a:t>Présentation de France Rénov’ : </a:t>
            </a:r>
            <a:endParaRPr sz="1100" dirty="0">
              <a:solidFill>
                <a:srgbClr val="1526CD"/>
              </a:solidFill>
              <a:latin typeface="Ubuntu"/>
              <a:ea typeface="Ubuntu"/>
              <a:cs typeface="Ubuntu"/>
              <a:sym typeface="Ubuntu"/>
            </a:endParaRPr>
          </a:p>
          <a:p>
            <a:pPr marL="0" lvl="0" indent="0" algn="l" rtl="0">
              <a:lnSpc>
                <a:spcPct val="115000"/>
              </a:lnSpc>
              <a:spcBef>
                <a:spcPts val="0"/>
              </a:spcBef>
              <a:spcAft>
                <a:spcPts val="0"/>
              </a:spcAft>
              <a:buNone/>
            </a:pPr>
            <a:r>
              <a:rPr lang="fr" sz="1100" dirty="0">
                <a:solidFill>
                  <a:srgbClr val="1526CD"/>
                </a:solidFill>
                <a:latin typeface="Ubuntu"/>
                <a:ea typeface="Ubuntu"/>
                <a:cs typeface="Ubuntu"/>
                <a:sym typeface="Ubuntu"/>
              </a:rPr>
              <a:t>les parcours possibles, Ma Prime Rénov‘ Sérénité, les aides ﬁnancières travaux par travaux, etc. et des interlocuteurs possibles lors de questions précises sur le terrain. </a:t>
            </a:r>
            <a:endParaRPr sz="1100" dirty="0">
              <a:solidFill>
                <a:srgbClr val="1526CD"/>
              </a:solidFill>
              <a:latin typeface="Ubuntu"/>
              <a:ea typeface="Ubuntu"/>
              <a:cs typeface="Ubuntu"/>
              <a:sym typeface="Ubuntu"/>
            </a:endParaRPr>
          </a:p>
          <a:p>
            <a:pPr marL="0" lvl="0" indent="0" algn="l" rtl="0">
              <a:lnSpc>
                <a:spcPct val="115000"/>
              </a:lnSpc>
              <a:spcBef>
                <a:spcPts val="0"/>
              </a:spcBef>
              <a:spcAft>
                <a:spcPts val="0"/>
              </a:spcAft>
              <a:buNone/>
            </a:pPr>
            <a:endParaRPr sz="1000" dirty="0">
              <a:solidFill>
                <a:srgbClr val="1526CD"/>
              </a:solidFill>
              <a:latin typeface="Ubuntu"/>
              <a:ea typeface="Ubuntu"/>
              <a:cs typeface="Ubuntu"/>
              <a:sym typeface="Ubuntu"/>
            </a:endParaRPr>
          </a:p>
          <a:p>
            <a:pPr marL="0" lvl="0" indent="0" algn="l" rtl="0">
              <a:lnSpc>
                <a:spcPct val="115000"/>
              </a:lnSpc>
              <a:spcBef>
                <a:spcPts val="0"/>
              </a:spcBef>
              <a:spcAft>
                <a:spcPts val="0"/>
              </a:spcAft>
              <a:buNone/>
            </a:pPr>
            <a:endParaRPr sz="1000" dirty="0">
              <a:solidFill>
                <a:srgbClr val="1526CD"/>
              </a:solidFill>
              <a:latin typeface="Ubuntu"/>
              <a:ea typeface="Ubuntu"/>
              <a:cs typeface="Ubuntu"/>
              <a:sym typeface="Ubuntu"/>
            </a:endParaRPr>
          </a:p>
          <a:p>
            <a:pPr marL="0" lvl="0" indent="0" algn="l" rtl="0">
              <a:lnSpc>
                <a:spcPct val="115000"/>
              </a:lnSpc>
              <a:spcBef>
                <a:spcPts val="0"/>
              </a:spcBef>
              <a:spcAft>
                <a:spcPts val="0"/>
              </a:spcAft>
              <a:buNone/>
            </a:pPr>
            <a:endParaRPr sz="1000" dirty="0">
              <a:solidFill>
                <a:srgbClr val="1526CD"/>
              </a:solidFill>
              <a:latin typeface="Ubuntu"/>
              <a:ea typeface="Ubuntu"/>
              <a:cs typeface="Ubuntu"/>
              <a:sym typeface="Ubuntu"/>
            </a:endParaRPr>
          </a:p>
          <a:p>
            <a:pPr marL="0" lvl="0" indent="0" algn="l" rtl="0">
              <a:lnSpc>
                <a:spcPct val="115000"/>
              </a:lnSpc>
              <a:spcBef>
                <a:spcPts val="0"/>
              </a:spcBef>
              <a:spcAft>
                <a:spcPts val="0"/>
              </a:spcAft>
              <a:buNone/>
            </a:pPr>
            <a:r>
              <a:rPr lang="fr" sz="1200" b="1" i="1" dirty="0">
                <a:solidFill>
                  <a:srgbClr val="1526CD"/>
                </a:solidFill>
                <a:latin typeface="Ubuntu"/>
                <a:ea typeface="Ubuntu"/>
                <a:cs typeface="Ubuntu"/>
                <a:sym typeface="Ubuntu"/>
              </a:rPr>
              <a:t>1</a:t>
            </a:r>
            <a:r>
              <a:rPr lang="fr" sz="1200" b="1" i="1" dirty="0" smtClean="0">
                <a:solidFill>
                  <a:srgbClr val="1526CD"/>
                </a:solidFill>
                <a:latin typeface="Ubuntu"/>
                <a:ea typeface="Ubuntu"/>
                <a:cs typeface="Ubuntu"/>
                <a:sym typeface="Ubuntu"/>
              </a:rPr>
              <a:t>0 </a:t>
            </a:r>
            <a:r>
              <a:rPr lang="fr" sz="1200" b="1" i="1" dirty="0">
                <a:solidFill>
                  <a:srgbClr val="1526CD"/>
                </a:solidFill>
                <a:latin typeface="Ubuntu"/>
                <a:ea typeface="Ubuntu"/>
                <a:cs typeface="Ubuntu"/>
                <a:sym typeface="Ubuntu"/>
              </a:rPr>
              <a:t>mins :</a:t>
            </a:r>
            <a:r>
              <a:rPr lang="fr" sz="1000" dirty="0">
                <a:solidFill>
                  <a:srgbClr val="1526CD"/>
                </a:solidFill>
                <a:latin typeface="Ubuntu"/>
                <a:ea typeface="Ubuntu"/>
                <a:cs typeface="Ubuntu"/>
                <a:sym typeface="Ubuntu"/>
              </a:rPr>
              <a:t> </a:t>
            </a:r>
            <a:endParaRPr sz="1000" dirty="0">
              <a:solidFill>
                <a:srgbClr val="1526CD"/>
              </a:solidFill>
              <a:latin typeface="Ubuntu"/>
              <a:ea typeface="Ubuntu"/>
              <a:cs typeface="Ubuntu"/>
              <a:sym typeface="Ubuntu"/>
            </a:endParaRPr>
          </a:p>
          <a:p>
            <a:pPr marL="0" lvl="0" indent="0" algn="l" rtl="0">
              <a:lnSpc>
                <a:spcPct val="115000"/>
              </a:lnSpc>
              <a:spcBef>
                <a:spcPts val="0"/>
              </a:spcBef>
              <a:spcAft>
                <a:spcPts val="0"/>
              </a:spcAft>
              <a:buNone/>
            </a:pPr>
            <a:r>
              <a:rPr lang="fr" sz="1100" dirty="0">
                <a:solidFill>
                  <a:srgbClr val="1526CD"/>
                </a:solidFill>
                <a:latin typeface="Ubuntu"/>
                <a:ea typeface="Ubuntu"/>
                <a:cs typeface="Ubuntu"/>
                <a:sym typeface="Ubuntu"/>
              </a:rPr>
              <a:t>Discussion autour des enjeux </a:t>
            </a:r>
            <a:r>
              <a:rPr lang="fr" sz="1100" dirty="0" smtClean="0">
                <a:solidFill>
                  <a:srgbClr val="1526CD"/>
                </a:solidFill>
                <a:latin typeface="Ubuntu"/>
                <a:ea typeface="Ubuntu"/>
                <a:cs typeface="Ubuntu"/>
                <a:sym typeface="Ubuntu"/>
              </a:rPr>
              <a:t>de la rénovation énergétique(rénovation </a:t>
            </a:r>
            <a:r>
              <a:rPr lang="fr" sz="1100" dirty="0">
                <a:solidFill>
                  <a:srgbClr val="1526CD"/>
                </a:solidFill>
                <a:latin typeface="Ubuntu"/>
                <a:ea typeface="Ubuntu"/>
                <a:cs typeface="Ubuntu"/>
                <a:sym typeface="Ubuntu"/>
              </a:rPr>
              <a:t>globale, économie d’énergie). </a:t>
            </a:r>
            <a:endParaRPr sz="1100" dirty="0">
              <a:solidFill>
                <a:srgbClr val="1526CD"/>
              </a:solidFill>
              <a:latin typeface="Ubuntu"/>
              <a:ea typeface="Ubuntu"/>
              <a:cs typeface="Ubuntu"/>
              <a:sym typeface="Ubuntu"/>
            </a:endParaRPr>
          </a:p>
          <a:p>
            <a:pPr marL="0" lvl="0" indent="0" algn="l" rtl="0">
              <a:lnSpc>
                <a:spcPct val="115000"/>
              </a:lnSpc>
              <a:spcBef>
                <a:spcPts val="0"/>
              </a:spcBef>
              <a:spcAft>
                <a:spcPts val="0"/>
              </a:spcAft>
              <a:buNone/>
            </a:pPr>
            <a:endParaRPr sz="1000" dirty="0">
              <a:solidFill>
                <a:srgbClr val="1526CD"/>
              </a:solidFill>
              <a:latin typeface="Ubuntu"/>
              <a:ea typeface="Ubuntu"/>
              <a:cs typeface="Ubuntu"/>
              <a:sym typeface="Ubuntu"/>
            </a:endParaRPr>
          </a:p>
          <a:p>
            <a:pPr marL="0" lvl="0" indent="0" algn="l" rtl="0">
              <a:lnSpc>
                <a:spcPct val="115000"/>
              </a:lnSpc>
              <a:spcBef>
                <a:spcPts val="0"/>
              </a:spcBef>
              <a:spcAft>
                <a:spcPts val="0"/>
              </a:spcAft>
              <a:buNone/>
            </a:pPr>
            <a:endParaRPr sz="1000" dirty="0">
              <a:solidFill>
                <a:srgbClr val="1526CD"/>
              </a:solidFill>
              <a:latin typeface="Ubuntu"/>
              <a:ea typeface="Ubuntu"/>
              <a:cs typeface="Ubuntu"/>
              <a:sym typeface="Ubuntu"/>
            </a:endParaRPr>
          </a:p>
          <a:p>
            <a:pPr marL="0" lvl="0" indent="0" algn="l" rtl="0">
              <a:lnSpc>
                <a:spcPct val="115000"/>
              </a:lnSpc>
              <a:spcBef>
                <a:spcPts val="0"/>
              </a:spcBef>
              <a:spcAft>
                <a:spcPts val="0"/>
              </a:spcAft>
              <a:buNone/>
            </a:pPr>
            <a:endParaRPr sz="1000" dirty="0">
              <a:solidFill>
                <a:srgbClr val="1526CD"/>
              </a:solidFill>
              <a:latin typeface="Ubuntu"/>
              <a:ea typeface="Ubuntu"/>
              <a:cs typeface="Ubuntu"/>
              <a:sym typeface="Ubuntu"/>
            </a:endParaRPr>
          </a:p>
          <a:p>
            <a:pPr marL="0" lvl="0" indent="0" algn="l" rtl="0">
              <a:lnSpc>
                <a:spcPct val="115000"/>
              </a:lnSpc>
              <a:spcBef>
                <a:spcPts val="0"/>
              </a:spcBef>
              <a:spcAft>
                <a:spcPts val="0"/>
              </a:spcAft>
              <a:buNone/>
            </a:pPr>
            <a:r>
              <a:rPr lang="fr" sz="1200" b="1" i="1" dirty="0">
                <a:solidFill>
                  <a:srgbClr val="1526CD"/>
                </a:solidFill>
                <a:latin typeface="Ubuntu"/>
                <a:ea typeface="Ubuntu"/>
                <a:cs typeface="Ubuntu"/>
                <a:sym typeface="Ubuntu"/>
              </a:rPr>
              <a:t>10 mins :</a:t>
            </a:r>
            <a:r>
              <a:rPr lang="fr" sz="1000" dirty="0">
                <a:solidFill>
                  <a:srgbClr val="1526CD"/>
                </a:solidFill>
                <a:latin typeface="Ubuntu"/>
                <a:ea typeface="Ubuntu"/>
                <a:cs typeface="Ubuntu"/>
                <a:sym typeface="Ubuntu"/>
              </a:rPr>
              <a:t>  </a:t>
            </a:r>
            <a:endParaRPr sz="1000" dirty="0">
              <a:solidFill>
                <a:srgbClr val="1526CD"/>
              </a:solidFill>
              <a:latin typeface="Ubuntu"/>
              <a:ea typeface="Ubuntu"/>
              <a:cs typeface="Ubuntu"/>
              <a:sym typeface="Ubuntu"/>
            </a:endParaRPr>
          </a:p>
          <a:p>
            <a:pPr marL="0" lvl="0" indent="0" algn="l" rtl="0">
              <a:lnSpc>
                <a:spcPct val="115000"/>
              </a:lnSpc>
              <a:spcBef>
                <a:spcPts val="0"/>
              </a:spcBef>
              <a:spcAft>
                <a:spcPts val="0"/>
              </a:spcAft>
              <a:buNone/>
            </a:pPr>
            <a:r>
              <a:rPr lang="fr" sz="1100" dirty="0">
                <a:solidFill>
                  <a:srgbClr val="1526CD"/>
                </a:solidFill>
                <a:latin typeface="Ubuntu"/>
                <a:ea typeface="Ubuntu"/>
                <a:cs typeface="Ubuntu"/>
                <a:sym typeface="Ubuntu"/>
              </a:rPr>
              <a:t>Mise en situation et création d’un support à conserver par les étudiants.</a:t>
            </a:r>
            <a:endParaRPr sz="1100" dirty="0">
              <a:solidFill>
                <a:srgbClr val="1526CD"/>
              </a:solidFill>
              <a:latin typeface="Ubuntu"/>
              <a:ea typeface="Ubuntu"/>
              <a:cs typeface="Ubuntu"/>
              <a:sym typeface="Ubuntu"/>
            </a:endParaRPr>
          </a:p>
          <a:p>
            <a:pPr marL="0" lvl="0" indent="0" algn="l" rtl="0">
              <a:lnSpc>
                <a:spcPct val="115000"/>
              </a:lnSpc>
              <a:spcBef>
                <a:spcPts val="0"/>
              </a:spcBef>
              <a:spcAft>
                <a:spcPts val="0"/>
              </a:spcAft>
              <a:buNone/>
            </a:pPr>
            <a:endParaRPr sz="1100" dirty="0">
              <a:solidFill>
                <a:srgbClr val="1526CD"/>
              </a:solidFill>
              <a:latin typeface="Ubuntu"/>
              <a:ea typeface="Ubuntu"/>
              <a:cs typeface="Ubuntu"/>
              <a:sym typeface="Ubuntu"/>
            </a:endParaRPr>
          </a:p>
          <a:p>
            <a:pPr marL="0" lvl="0" indent="0" algn="l" rtl="0">
              <a:spcBef>
                <a:spcPts val="0"/>
              </a:spcBef>
              <a:spcAft>
                <a:spcPts val="0"/>
              </a:spcAft>
              <a:buNone/>
            </a:pPr>
            <a:endParaRPr dirty="0"/>
          </a:p>
        </p:txBody>
      </p:sp>
      <p:sp>
        <p:nvSpPr>
          <p:cNvPr id="59" name="Google Shape;59;p13"/>
          <p:cNvSpPr txBox="1"/>
          <p:nvPr/>
        </p:nvSpPr>
        <p:spPr>
          <a:xfrm>
            <a:off x="7466825" y="559475"/>
            <a:ext cx="2788800" cy="780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fr" sz="1800" b="1">
                <a:solidFill>
                  <a:srgbClr val="1526CD"/>
                </a:solidFill>
                <a:latin typeface="Ubuntu"/>
                <a:ea typeface="Ubuntu"/>
                <a:cs typeface="Ubuntu"/>
                <a:sym typeface="Ubuntu"/>
              </a:rPr>
              <a:t>Déroulé</a:t>
            </a:r>
            <a:endParaRPr sz="1800" b="1">
              <a:solidFill>
                <a:srgbClr val="1526CD"/>
              </a:solidFill>
              <a:latin typeface="Ubuntu"/>
              <a:ea typeface="Ubuntu"/>
              <a:cs typeface="Ubuntu"/>
              <a:sym typeface="Ubuntu"/>
            </a:endParaRPr>
          </a:p>
          <a:p>
            <a:pPr marL="0" lvl="0" indent="0" algn="l" rtl="0">
              <a:lnSpc>
                <a:spcPct val="115000"/>
              </a:lnSpc>
              <a:spcBef>
                <a:spcPts val="0"/>
              </a:spcBef>
              <a:spcAft>
                <a:spcPts val="0"/>
              </a:spcAft>
              <a:buNone/>
            </a:pPr>
            <a:r>
              <a:rPr lang="fr" sz="1800" b="1">
                <a:solidFill>
                  <a:srgbClr val="1526CD"/>
                </a:solidFill>
                <a:latin typeface="Ubuntu"/>
                <a:ea typeface="Ubuntu"/>
                <a:cs typeface="Ubuntu"/>
                <a:sym typeface="Ubuntu"/>
              </a:rPr>
              <a:t>de l’intervention</a:t>
            </a:r>
            <a:endParaRPr/>
          </a:p>
        </p:txBody>
      </p:sp>
      <p:pic>
        <p:nvPicPr>
          <p:cNvPr id="60" name="Google Shape;60;p13"/>
          <p:cNvPicPr preferRelativeResize="0"/>
          <p:nvPr/>
        </p:nvPicPr>
        <p:blipFill>
          <a:blip r:embed="rId6">
            <a:alphaModFix/>
          </a:blip>
          <a:stretch>
            <a:fillRect/>
          </a:stretch>
        </p:blipFill>
        <p:spPr>
          <a:xfrm>
            <a:off x="3841050" y="3560975"/>
            <a:ext cx="2986100" cy="3389958"/>
          </a:xfrm>
          <a:prstGeom prst="rect">
            <a:avLst/>
          </a:prstGeom>
          <a:noFill/>
          <a:ln>
            <a:noFill/>
          </a:ln>
        </p:spPr>
      </p:pic>
      <p:sp>
        <p:nvSpPr>
          <p:cNvPr id="61" name="Google Shape;61;p13"/>
          <p:cNvSpPr txBox="1"/>
          <p:nvPr/>
        </p:nvSpPr>
        <p:spPr>
          <a:xfrm>
            <a:off x="4020600" y="3856200"/>
            <a:ext cx="2823500" cy="212362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b="1" u="sng" dirty="0" smtClean="0">
                <a:solidFill>
                  <a:srgbClr val="FF8257"/>
                </a:solidFill>
                <a:latin typeface="Ubuntu"/>
                <a:ea typeface="Ubuntu"/>
                <a:cs typeface="Ubuntu"/>
                <a:sym typeface="Ubuntu"/>
              </a:rPr>
              <a:t>L’intervenant:</a:t>
            </a:r>
          </a:p>
          <a:p>
            <a:pPr marL="0" lvl="0" indent="0" algn="l" rtl="0">
              <a:spcBef>
                <a:spcPts val="0"/>
              </a:spcBef>
              <a:spcAft>
                <a:spcPts val="0"/>
              </a:spcAft>
              <a:buNone/>
            </a:pPr>
            <a:endParaRPr lang="fr" b="1" dirty="0">
              <a:solidFill>
                <a:srgbClr val="FF8257"/>
              </a:solidFill>
              <a:latin typeface="Ubuntu"/>
              <a:ea typeface="Ubuntu"/>
              <a:cs typeface="Ubuntu"/>
              <a:sym typeface="Ubuntu"/>
            </a:endParaRPr>
          </a:p>
          <a:p>
            <a:pPr marL="0" lvl="0" indent="0" algn="l" rtl="0">
              <a:spcBef>
                <a:spcPts val="0"/>
              </a:spcBef>
              <a:spcAft>
                <a:spcPts val="0"/>
              </a:spcAft>
              <a:buNone/>
            </a:pPr>
            <a:r>
              <a:rPr lang="fr" b="1" dirty="0" smtClean="0">
                <a:solidFill>
                  <a:srgbClr val="FFFF00"/>
                </a:solidFill>
                <a:latin typeface="Ubuntu"/>
                <a:ea typeface="Ubuntu"/>
                <a:cs typeface="Ubuntu"/>
                <a:sym typeface="Ubuntu"/>
              </a:rPr>
              <a:t>Benoît HESLOT.</a:t>
            </a:r>
          </a:p>
          <a:p>
            <a:pPr marL="0" lvl="0" indent="0" algn="l" rtl="0">
              <a:spcBef>
                <a:spcPts val="0"/>
              </a:spcBef>
              <a:spcAft>
                <a:spcPts val="0"/>
              </a:spcAft>
              <a:buNone/>
            </a:pPr>
            <a:endParaRPr lang="fr" b="1" dirty="0" smtClean="0">
              <a:solidFill>
                <a:srgbClr val="FFFF00"/>
              </a:solidFill>
              <a:latin typeface="Ubuntu"/>
              <a:ea typeface="Ubuntu"/>
              <a:cs typeface="Ubuntu"/>
              <a:sym typeface="Ubuntu"/>
            </a:endParaRPr>
          </a:p>
          <a:p>
            <a:pPr marL="0" lvl="0" indent="0" algn="l" rtl="0">
              <a:spcBef>
                <a:spcPts val="0"/>
              </a:spcBef>
              <a:spcAft>
                <a:spcPts val="0"/>
              </a:spcAft>
              <a:buNone/>
            </a:pPr>
            <a:r>
              <a:rPr lang="fr" b="1" dirty="0" smtClean="0">
                <a:solidFill>
                  <a:srgbClr val="FFFF00"/>
                </a:solidFill>
                <a:latin typeface="Ubuntu"/>
                <a:ea typeface="Ubuntu"/>
                <a:cs typeface="Ubuntu"/>
                <a:sym typeface="Ubuntu"/>
              </a:rPr>
              <a:t>Chargé de projets énergie à l’ ALEC Montpellier Métropole et animateur du projet CAMPUS RENO’.</a:t>
            </a:r>
            <a:endParaRPr b="1" dirty="0">
              <a:solidFill>
                <a:srgbClr val="FFFF00"/>
              </a:solidFill>
              <a:latin typeface="Ubuntu"/>
              <a:ea typeface="Ubuntu"/>
              <a:cs typeface="Ubuntu"/>
              <a:sym typeface="Ubuntu"/>
            </a:endParaRPr>
          </a:p>
          <a:p>
            <a:pPr marL="0" lvl="0" indent="0" algn="l" rtl="0">
              <a:spcBef>
                <a:spcPts val="0"/>
              </a:spcBef>
              <a:spcAft>
                <a:spcPts val="0"/>
              </a:spcAft>
              <a:buNone/>
            </a:pPr>
            <a:endParaRPr dirty="0">
              <a:solidFill>
                <a:srgbClr val="FF8257"/>
              </a:solidFill>
              <a:latin typeface="Ubuntu"/>
              <a:ea typeface="Ubuntu"/>
              <a:cs typeface="Ubuntu"/>
              <a:sym typeface="Ubuntu"/>
            </a:endParaRPr>
          </a:p>
        </p:txBody>
      </p:sp>
      <p:sp>
        <p:nvSpPr>
          <p:cNvPr id="62" name="Google Shape;62;p13"/>
          <p:cNvSpPr txBox="1"/>
          <p:nvPr/>
        </p:nvSpPr>
        <p:spPr>
          <a:xfrm>
            <a:off x="7626925" y="1363975"/>
            <a:ext cx="18771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1300">
                <a:solidFill>
                  <a:srgbClr val="1526CD"/>
                </a:solidFill>
                <a:latin typeface="Ubuntu Condensed"/>
                <a:ea typeface="Ubuntu Condensed"/>
                <a:cs typeface="Ubuntu Condensed"/>
                <a:sym typeface="Ubuntu Condensed"/>
              </a:rPr>
              <a:t>Durée:  1 heure</a:t>
            </a:r>
            <a:endParaRPr sz="1600">
              <a:latin typeface="Ubuntu Condensed"/>
              <a:ea typeface="Ubuntu Condensed"/>
              <a:cs typeface="Ubuntu Condensed"/>
              <a:sym typeface="Ubuntu Condensed"/>
            </a:endParaRPr>
          </a:p>
        </p:txBody>
      </p:sp>
      <p:pic>
        <p:nvPicPr>
          <p:cNvPr id="63" name="Google Shape;63;p13"/>
          <p:cNvPicPr preferRelativeResize="0"/>
          <p:nvPr/>
        </p:nvPicPr>
        <p:blipFill>
          <a:blip r:embed="rId7">
            <a:alphaModFix/>
          </a:blip>
          <a:stretch>
            <a:fillRect/>
          </a:stretch>
        </p:blipFill>
        <p:spPr>
          <a:xfrm>
            <a:off x="7627300" y="1391500"/>
            <a:ext cx="1259525" cy="329850"/>
          </a:xfrm>
          <a:prstGeom prst="rect">
            <a:avLst/>
          </a:prstGeom>
          <a:noFill/>
          <a:ln>
            <a:noFill/>
          </a:ln>
        </p:spPr>
      </p:pic>
      <p:sp>
        <p:nvSpPr>
          <p:cNvPr id="64" name="Google Shape;64;p13"/>
          <p:cNvSpPr/>
          <p:nvPr/>
        </p:nvSpPr>
        <p:spPr>
          <a:xfrm>
            <a:off x="7489150" y="2131150"/>
            <a:ext cx="121200" cy="121200"/>
          </a:xfrm>
          <a:prstGeom prst="star16">
            <a:avLst>
              <a:gd name="adj" fmla="val 37500"/>
            </a:avLst>
          </a:prstGeom>
          <a:solidFill>
            <a:srgbClr val="1526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3"/>
          <p:cNvSpPr/>
          <p:nvPr/>
        </p:nvSpPr>
        <p:spPr>
          <a:xfrm>
            <a:off x="7489150" y="4036150"/>
            <a:ext cx="121200" cy="121200"/>
          </a:xfrm>
          <a:prstGeom prst="star16">
            <a:avLst>
              <a:gd name="adj" fmla="val 37500"/>
            </a:avLst>
          </a:prstGeom>
          <a:solidFill>
            <a:srgbClr val="1526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3"/>
          <p:cNvSpPr/>
          <p:nvPr/>
        </p:nvSpPr>
        <p:spPr>
          <a:xfrm>
            <a:off x="7489150" y="5373588"/>
            <a:ext cx="121200" cy="121200"/>
          </a:xfrm>
          <a:prstGeom prst="star16">
            <a:avLst>
              <a:gd name="adj" fmla="val 37500"/>
            </a:avLst>
          </a:prstGeom>
          <a:solidFill>
            <a:srgbClr val="1526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3"/>
          <p:cNvSpPr txBox="1"/>
          <p:nvPr/>
        </p:nvSpPr>
        <p:spPr>
          <a:xfrm>
            <a:off x="257175" y="3860850"/>
            <a:ext cx="3000000" cy="1431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900" b="1" dirty="0" smtClean="0">
                <a:solidFill>
                  <a:srgbClr val="FF8257"/>
                </a:solidFill>
                <a:latin typeface="Ubuntu"/>
                <a:ea typeface="Ubuntu"/>
                <a:cs typeface="Ubuntu"/>
                <a:sym typeface="Ubuntu"/>
              </a:rPr>
              <a:t>CAMPUS RENO’</a:t>
            </a:r>
            <a:endParaRPr sz="2900" b="1" dirty="0">
              <a:solidFill>
                <a:srgbClr val="FF8257"/>
              </a:solidFill>
              <a:latin typeface="Ubuntu"/>
              <a:ea typeface="Ubuntu"/>
              <a:cs typeface="Ubuntu"/>
              <a:sym typeface="Ubuntu"/>
            </a:endParaRPr>
          </a:p>
          <a:p>
            <a:pPr marL="0" lvl="0" indent="0" algn="l" rtl="0">
              <a:spcBef>
                <a:spcPts val="0"/>
              </a:spcBef>
              <a:spcAft>
                <a:spcPts val="0"/>
              </a:spcAft>
              <a:buNone/>
            </a:pPr>
            <a:endParaRPr sz="1300" dirty="0">
              <a:solidFill>
                <a:srgbClr val="1526CD"/>
              </a:solidFill>
              <a:latin typeface="Ubuntu"/>
              <a:ea typeface="Ubuntu"/>
              <a:cs typeface="Ubuntu"/>
              <a:sym typeface="Ubuntu"/>
            </a:endParaRPr>
          </a:p>
          <a:p>
            <a:pPr marL="0" lvl="0" indent="0" algn="ctr" rtl="0">
              <a:spcBef>
                <a:spcPts val="0"/>
              </a:spcBef>
              <a:spcAft>
                <a:spcPts val="0"/>
              </a:spcAft>
              <a:buNone/>
            </a:pPr>
            <a:r>
              <a:rPr lang="fr" sz="1300" dirty="0">
                <a:solidFill>
                  <a:srgbClr val="1526CD"/>
                </a:solidFill>
                <a:latin typeface="Ubuntu"/>
                <a:ea typeface="Ubuntu"/>
                <a:cs typeface="Ubuntu"/>
                <a:sym typeface="Ubuntu"/>
              </a:rPr>
              <a:t>Intervention d’un représentant </a:t>
            </a:r>
            <a:endParaRPr sz="1300" dirty="0">
              <a:solidFill>
                <a:srgbClr val="1526CD"/>
              </a:solidFill>
              <a:latin typeface="Ubuntu"/>
              <a:ea typeface="Ubuntu"/>
              <a:cs typeface="Ubuntu"/>
              <a:sym typeface="Ubuntu"/>
            </a:endParaRPr>
          </a:p>
          <a:p>
            <a:pPr marL="0" lvl="0" indent="0" algn="ctr" rtl="0">
              <a:spcBef>
                <a:spcPts val="0"/>
              </a:spcBef>
              <a:spcAft>
                <a:spcPts val="0"/>
              </a:spcAft>
              <a:buNone/>
            </a:pPr>
            <a:r>
              <a:rPr lang="fr" sz="1300" dirty="0">
                <a:solidFill>
                  <a:srgbClr val="1526CD"/>
                </a:solidFill>
                <a:latin typeface="Ubuntu"/>
                <a:ea typeface="Ubuntu"/>
                <a:cs typeface="Ubuntu"/>
                <a:sym typeface="Ubuntu"/>
              </a:rPr>
              <a:t>du service public de </a:t>
            </a:r>
            <a:endParaRPr sz="1300" dirty="0">
              <a:solidFill>
                <a:srgbClr val="1526CD"/>
              </a:solidFill>
              <a:latin typeface="Ubuntu"/>
              <a:ea typeface="Ubuntu"/>
              <a:cs typeface="Ubuntu"/>
              <a:sym typeface="Ubuntu"/>
            </a:endParaRPr>
          </a:p>
          <a:p>
            <a:pPr marL="0" lvl="0" indent="0" algn="ctr" rtl="0">
              <a:spcBef>
                <a:spcPts val="0"/>
              </a:spcBef>
              <a:spcAft>
                <a:spcPts val="0"/>
              </a:spcAft>
              <a:buNone/>
            </a:pPr>
            <a:r>
              <a:rPr lang="fr" sz="1300" dirty="0">
                <a:solidFill>
                  <a:srgbClr val="1526CD"/>
                </a:solidFill>
                <a:latin typeface="Ubuntu"/>
                <a:ea typeface="Ubuntu"/>
                <a:cs typeface="Ubuntu"/>
                <a:sym typeface="Ubuntu"/>
              </a:rPr>
              <a:t>la rénovation énergétique </a:t>
            </a:r>
            <a:endParaRPr sz="1300" dirty="0">
              <a:solidFill>
                <a:srgbClr val="1526CD"/>
              </a:solidFill>
              <a:latin typeface="Ubuntu"/>
              <a:ea typeface="Ubuntu"/>
              <a:cs typeface="Ubuntu"/>
              <a:sym typeface="Ubuntu"/>
            </a:endParaRPr>
          </a:p>
        </p:txBody>
      </p:sp>
      <p:pic>
        <p:nvPicPr>
          <p:cNvPr id="68" name="Google Shape;68;p13"/>
          <p:cNvPicPr preferRelativeResize="0"/>
          <p:nvPr/>
        </p:nvPicPr>
        <p:blipFill>
          <a:blip r:embed="rId8">
            <a:alphaModFix/>
          </a:blip>
          <a:stretch>
            <a:fillRect/>
          </a:stretch>
        </p:blipFill>
        <p:spPr>
          <a:xfrm>
            <a:off x="257175" y="6254750"/>
            <a:ext cx="2145825" cy="780300"/>
          </a:xfrm>
          <a:prstGeom prst="rect">
            <a:avLst/>
          </a:prstGeom>
          <a:noFill/>
          <a:ln>
            <a:noFill/>
          </a:ln>
        </p:spPr>
      </p:pic>
      <p:pic>
        <p:nvPicPr>
          <p:cNvPr id="69" name="Google Shape;69;p13"/>
          <p:cNvPicPr preferRelativeResize="0"/>
          <p:nvPr/>
        </p:nvPicPr>
        <p:blipFill>
          <a:blip r:embed="rId9">
            <a:alphaModFix/>
          </a:blip>
          <a:stretch>
            <a:fillRect/>
          </a:stretch>
        </p:blipFill>
        <p:spPr>
          <a:xfrm>
            <a:off x="1081638" y="1611363"/>
            <a:ext cx="1351076" cy="1770375"/>
          </a:xfrm>
          <a:prstGeom prst="rect">
            <a:avLst/>
          </a:prstGeom>
          <a:noFill/>
          <a:ln>
            <a:noFill/>
          </a:ln>
        </p:spPr>
      </p:pic>
      <p:pic>
        <p:nvPicPr>
          <p:cNvPr id="2" name="Image 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563461" y="6254750"/>
            <a:ext cx="696183" cy="696183"/>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TotalTime>
  <Words>194</Words>
  <Application>Microsoft Office PowerPoint</Application>
  <PresentationFormat>Personnalisé</PresentationFormat>
  <Paragraphs>30</Paragraphs>
  <Slides>1</Slides>
  <Notes>1</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vt:i4>
      </vt:variant>
    </vt:vector>
  </HeadingPairs>
  <TitlesOfParts>
    <vt:vector size="5" baseType="lpstr">
      <vt:lpstr>Ubuntu</vt:lpstr>
      <vt:lpstr>Arial</vt:lpstr>
      <vt:lpstr>Ubuntu Condensed</vt:lpstr>
      <vt:lpstr>Simple Light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Benoît HESLOT</dc:creator>
  <cp:lastModifiedBy>Benoît HESLOT</cp:lastModifiedBy>
  <cp:revision>7</cp:revision>
  <dcterms:modified xsi:type="dcterms:W3CDTF">2023-04-20T11:55:23Z</dcterms:modified>
</cp:coreProperties>
</file>